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8"/>
  </p:notesMasterIdLst>
  <p:handoutMasterIdLst>
    <p:handoutMasterId r:id="rId19"/>
  </p:handoutMasterIdLst>
  <p:sldIdLst>
    <p:sldId id="265" r:id="rId2"/>
    <p:sldId id="268" r:id="rId3"/>
    <p:sldId id="266" r:id="rId4"/>
    <p:sldId id="270" r:id="rId5"/>
    <p:sldId id="271" r:id="rId6"/>
    <p:sldId id="273" r:id="rId7"/>
    <p:sldId id="274" r:id="rId8"/>
    <p:sldId id="275" r:id="rId9"/>
    <p:sldId id="276" r:id="rId10"/>
    <p:sldId id="277" r:id="rId11"/>
    <p:sldId id="278" r:id="rId12"/>
    <p:sldId id="279" r:id="rId13"/>
    <p:sldId id="258" r:id="rId14"/>
    <p:sldId id="261" r:id="rId15"/>
    <p:sldId id="262" r:id="rId16"/>
    <p:sldId id="263" r:id="rId17"/>
  </p:sldIdLst>
  <p:sldSz cx="9144000" cy="5143500" type="screen16x9"/>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A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1916804-CFA0-4F86-BE0A-9BD8D76DFCFB}" v="114" dt="2018-10-28T14:35:57.800"/>
    <p1510:client id="{EE523845-64C2-4871-A1E9-6DDE24F2E49A}" v="23" dt="2018-10-28T15:02:16.2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41"/>
    <p:restoredTop sz="82021" autoAdjust="0"/>
  </p:normalViewPr>
  <p:slideViewPr>
    <p:cSldViewPr snapToGrid="0" snapToObjects="1">
      <p:cViewPr varScale="1">
        <p:scale>
          <a:sx n="123" d="100"/>
          <a:sy n="123" d="100"/>
        </p:scale>
        <p:origin x="1380" y="90"/>
      </p:cViewPr>
      <p:guideLst/>
    </p:cSldViewPr>
  </p:slideViewPr>
  <p:notesTextViewPr>
    <p:cViewPr>
      <p:scale>
        <a:sx n="1" d="1"/>
        <a:sy n="1" d="1"/>
      </p:scale>
      <p:origin x="0" y="0"/>
    </p:cViewPr>
  </p:notesTextViewPr>
  <p:notesViewPr>
    <p:cSldViewPr snapToGrid="0" snapToObjects="1">
      <p:cViewPr varScale="1">
        <p:scale>
          <a:sx n="115" d="100"/>
          <a:sy n="115" d="100"/>
        </p:scale>
        <p:origin x="3280" y="2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gur Uysal" userId="d57be18797cc43e3" providerId="LiveId" clId="{EE523845-64C2-4871-A1E9-6DDE24F2E49A}"/>
    <pc:docChg chg="undo modSld">
      <pc:chgData name="Ugur Uysal" userId="d57be18797cc43e3" providerId="LiveId" clId="{EE523845-64C2-4871-A1E9-6DDE24F2E49A}" dt="2018-10-28T15:06:41.218" v="24" actId="255"/>
      <pc:docMkLst>
        <pc:docMk/>
      </pc:docMkLst>
      <pc:sldChg chg="addSp modSp modAnim">
        <pc:chgData name="Ugur Uysal" userId="d57be18797cc43e3" providerId="LiveId" clId="{EE523845-64C2-4871-A1E9-6DDE24F2E49A}" dt="2018-10-28T15:00:28.649" v="12" actId="207"/>
        <pc:sldMkLst>
          <pc:docMk/>
          <pc:sldMk cId="896561258" sldId="268"/>
        </pc:sldMkLst>
        <pc:spChg chg="mod">
          <ac:chgData name="Ugur Uysal" userId="d57be18797cc43e3" providerId="LiveId" clId="{EE523845-64C2-4871-A1E9-6DDE24F2E49A}" dt="2018-10-28T15:00:28.649" v="12" actId="207"/>
          <ac:spMkLst>
            <pc:docMk/>
            <pc:sldMk cId="896561258" sldId="268"/>
            <ac:spMk id="3" creationId="{548EA5F7-457D-4490-BE99-DE4C32B3CD2B}"/>
          </ac:spMkLst>
        </pc:spChg>
        <pc:picChg chg="add mod">
          <ac:chgData name="Ugur Uysal" userId="d57be18797cc43e3" providerId="LiveId" clId="{EE523845-64C2-4871-A1E9-6DDE24F2E49A}" dt="2018-10-28T14:50:04.576" v="1"/>
          <ac:picMkLst>
            <pc:docMk/>
            <pc:sldMk cId="896561258" sldId="268"/>
            <ac:picMk id="4" creationId="{A83D5A95-681B-4D3C-8F50-BCFAE1747FB3}"/>
          </ac:picMkLst>
        </pc:picChg>
        <pc:picChg chg="add mod ord">
          <ac:chgData name="Ugur Uysal" userId="d57be18797cc43e3" providerId="LiveId" clId="{EE523845-64C2-4871-A1E9-6DDE24F2E49A}" dt="2018-10-28T14:52:49.322" v="7"/>
          <ac:picMkLst>
            <pc:docMk/>
            <pc:sldMk cId="896561258" sldId="268"/>
            <ac:picMk id="6" creationId="{1F21F8BA-9785-46B6-9311-FEE028248A3E}"/>
          </ac:picMkLst>
        </pc:picChg>
        <pc:picChg chg="add mod">
          <ac:chgData name="Ugur Uysal" userId="d57be18797cc43e3" providerId="LiveId" clId="{EE523845-64C2-4871-A1E9-6DDE24F2E49A}" dt="2018-10-28T14:54:06.084" v="9"/>
          <ac:picMkLst>
            <pc:docMk/>
            <pc:sldMk cId="896561258" sldId="268"/>
            <ac:picMk id="7" creationId="{10F0D678-DFB2-4C98-B10F-A12DBDDAE553}"/>
          </ac:picMkLst>
        </pc:picChg>
      </pc:sldChg>
      <pc:sldChg chg="modSp">
        <pc:chgData name="Ugur Uysal" userId="d57be18797cc43e3" providerId="LiveId" clId="{EE523845-64C2-4871-A1E9-6DDE24F2E49A}" dt="2018-10-28T15:06:07.603" v="22" actId="255"/>
        <pc:sldMkLst>
          <pc:docMk/>
          <pc:sldMk cId="2086073387" sldId="274"/>
        </pc:sldMkLst>
        <pc:spChg chg="mod">
          <ac:chgData name="Ugur Uysal" userId="d57be18797cc43e3" providerId="LiveId" clId="{EE523845-64C2-4871-A1E9-6DDE24F2E49A}" dt="2018-10-28T15:06:07.603" v="22" actId="255"/>
          <ac:spMkLst>
            <pc:docMk/>
            <pc:sldMk cId="2086073387" sldId="274"/>
            <ac:spMk id="7" creationId="{BFAF4D15-542C-4445-9549-5B7E20550787}"/>
          </ac:spMkLst>
        </pc:spChg>
      </pc:sldChg>
      <pc:sldChg chg="modSp">
        <pc:chgData name="Ugur Uysal" userId="d57be18797cc43e3" providerId="LiveId" clId="{EE523845-64C2-4871-A1E9-6DDE24F2E49A}" dt="2018-10-28T15:06:41.218" v="24" actId="255"/>
        <pc:sldMkLst>
          <pc:docMk/>
          <pc:sldMk cId="3233850811" sldId="276"/>
        </pc:sldMkLst>
        <pc:spChg chg="mod">
          <ac:chgData name="Ugur Uysal" userId="d57be18797cc43e3" providerId="LiveId" clId="{EE523845-64C2-4871-A1E9-6DDE24F2E49A}" dt="2018-10-28T15:06:41.218" v="24" actId="255"/>
          <ac:spMkLst>
            <pc:docMk/>
            <pc:sldMk cId="3233850811" sldId="276"/>
            <ac:spMk id="7" creationId="{BFAF4D15-542C-4445-9549-5B7E20550787}"/>
          </ac:spMkLst>
        </pc:spChg>
      </pc:sldChg>
    </pc:docChg>
  </pc:docChgLst>
  <pc:docChgLst>
    <pc:chgData name="Ugur Uysal" userId="d57be18797cc43e3" providerId="LiveId" clId="{61916804-CFA0-4F86-BE0A-9BD8D76DFCFB}"/>
    <pc:docChg chg="undo custSel mod addSld delSld modSld sldOrd">
      <pc:chgData name="Ugur Uysal" userId="d57be18797cc43e3" providerId="LiveId" clId="{61916804-CFA0-4F86-BE0A-9BD8D76DFCFB}" dt="2018-10-28T14:45:38.492" v="1602" actId="255"/>
      <pc:docMkLst>
        <pc:docMk/>
      </pc:docMkLst>
      <pc:sldChg chg="modSp ord">
        <pc:chgData name="Ugur Uysal" userId="d57be18797cc43e3" providerId="LiveId" clId="{61916804-CFA0-4F86-BE0A-9BD8D76DFCFB}" dt="2018-10-28T14:18:09.415" v="1265"/>
        <pc:sldMkLst>
          <pc:docMk/>
          <pc:sldMk cId="1308640455" sldId="258"/>
        </pc:sldMkLst>
        <pc:spChg chg="mod">
          <ac:chgData name="Ugur Uysal" userId="d57be18797cc43e3" providerId="LiveId" clId="{61916804-CFA0-4F86-BE0A-9BD8D76DFCFB}" dt="2018-10-28T14:18:02.267" v="1264" actId="20577"/>
          <ac:spMkLst>
            <pc:docMk/>
            <pc:sldMk cId="1308640455" sldId="258"/>
            <ac:spMk id="2" creationId="{00000000-0000-0000-0000-000000000000}"/>
          </ac:spMkLst>
        </pc:spChg>
      </pc:sldChg>
      <pc:sldChg chg="del">
        <pc:chgData name="Ugur Uysal" userId="d57be18797cc43e3" providerId="LiveId" clId="{61916804-CFA0-4F86-BE0A-9BD8D76DFCFB}" dt="2018-10-28T13:12:27.595" v="52" actId="2696"/>
        <pc:sldMkLst>
          <pc:docMk/>
          <pc:sldMk cId="1916507826" sldId="259"/>
        </pc:sldMkLst>
      </pc:sldChg>
      <pc:sldChg chg="addSp modSp del ord">
        <pc:chgData name="Ugur Uysal" userId="d57be18797cc43e3" providerId="LiveId" clId="{61916804-CFA0-4F86-BE0A-9BD8D76DFCFB}" dt="2018-10-28T13:32:34.168" v="208" actId="2696"/>
        <pc:sldMkLst>
          <pc:docMk/>
          <pc:sldMk cId="1294304356" sldId="260"/>
        </pc:sldMkLst>
        <pc:spChg chg="mod">
          <ac:chgData name="Ugur Uysal" userId="d57be18797cc43e3" providerId="LiveId" clId="{61916804-CFA0-4F86-BE0A-9BD8D76DFCFB}" dt="2018-10-28T13:29:13.678" v="189" actId="20577"/>
          <ac:spMkLst>
            <pc:docMk/>
            <pc:sldMk cId="1294304356" sldId="260"/>
            <ac:spMk id="2" creationId="{00000000-0000-0000-0000-000000000000}"/>
          </ac:spMkLst>
        </pc:spChg>
        <pc:spChg chg="add mod">
          <ac:chgData name="Ugur Uysal" userId="d57be18797cc43e3" providerId="LiveId" clId="{61916804-CFA0-4F86-BE0A-9BD8D76DFCFB}" dt="2018-10-28T13:23:34.148" v="166" actId="313"/>
          <ac:spMkLst>
            <pc:docMk/>
            <pc:sldMk cId="1294304356" sldId="260"/>
            <ac:spMk id="3" creationId="{548EA5F7-457D-4490-BE99-DE4C32B3CD2B}"/>
          </ac:spMkLst>
        </pc:spChg>
        <pc:spChg chg="mod">
          <ac:chgData name="Ugur Uysal" userId="d57be18797cc43e3" providerId="LiveId" clId="{61916804-CFA0-4F86-BE0A-9BD8D76DFCFB}" dt="2018-10-28T13:15:54.273" v="76" actId="14100"/>
          <ac:spMkLst>
            <pc:docMk/>
            <pc:sldMk cId="1294304356" sldId="260"/>
            <ac:spMk id="5" creationId="{00000000-0000-0000-0000-000000000000}"/>
          </ac:spMkLst>
        </pc:spChg>
      </pc:sldChg>
      <pc:sldChg chg="modSp modTransition">
        <pc:chgData name="Ugur Uysal" userId="d57be18797cc43e3" providerId="LiveId" clId="{61916804-CFA0-4F86-BE0A-9BD8D76DFCFB}" dt="2018-10-28T13:53:00.809" v="743"/>
        <pc:sldMkLst>
          <pc:docMk/>
          <pc:sldMk cId="932899898" sldId="261"/>
        </pc:sldMkLst>
        <pc:spChg chg="mod">
          <ac:chgData name="Ugur Uysal" userId="d57be18797cc43e3" providerId="LiveId" clId="{61916804-CFA0-4F86-BE0A-9BD8D76DFCFB}" dt="2018-10-28T13:16:01.936" v="77" actId="1076"/>
          <ac:spMkLst>
            <pc:docMk/>
            <pc:sldMk cId="932899898" sldId="261"/>
            <ac:spMk id="5" creationId="{00000000-0000-0000-0000-000000000000}"/>
          </ac:spMkLst>
        </pc:spChg>
        <pc:spChg chg="ord">
          <ac:chgData name="Ugur Uysal" userId="d57be18797cc43e3" providerId="LiveId" clId="{61916804-CFA0-4F86-BE0A-9BD8D76DFCFB}" dt="2018-10-28T13:17:34.859" v="88" actId="166"/>
          <ac:spMkLst>
            <pc:docMk/>
            <pc:sldMk cId="932899898" sldId="261"/>
            <ac:spMk id="13" creationId="{00000000-0000-0000-0000-000000000000}"/>
          </ac:spMkLst>
        </pc:spChg>
      </pc:sldChg>
      <pc:sldChg chg="modSp modTransition">
        <pc:chgData name="Ugur Uysal" userId="d57be18797cc43e3" providerId="LiveId" clId="{61916804-CFA0-4F86-BE0A-9BD8D76DFCFB}" dt="2018-10-28T13:53:07.347" v="744"/>
        <pc:sldMkLst>
          <pc:docMk/>
          <pc:sldMk cId="4771770" sldId="262"/>
        </pc:sldMkLst>
        <pc:spChg chg="mod ord">
          <ac:chgData name="Ugur Uysal" userId="d57be18797cc43e3" providerId="LiveId" clId="{61916804-CFA0-4F86-BE0A-9BD8D76DFCFB}" dt="2018-10-28T13:51:47.747" v="735" actId="20577"/>
          <ac:spMkLst>
            <pc:docMk/>
            <pc:sldMk cId="4771770" sldId="262"/>
            <ac:spMk id="3" creationId="{00000000-0000-0000-0000-000000000000}"/>
          </ac:spMkLst>
        </pc:spChg>
      </pc:sldChg>
      <pc:sldChg chg="modTransition">
        <pc:chgData name="Ugur Uysal" userId="d57be18797cc43e3" providerId="LiveId" clId="{61916804-CFA0-4F86-BE0A-9BD8D76DFCFB}" dt="2018-10-28T13:53:12.255" v="745"/>
        <pc:sldMkLst>
          <pc:docMk/>
          <pc:sldMk cId="16263189" sldId="263"/>
        </pc:sldMkLst>
      </pc:sldChg>
      <pc:sldChg chg="del">
        <pc:chgData name="Ugur Uysal" userId="d57be18797cc43e3" providerId="LiveId" clId="{61916804-CFA0-4F86-BE0A-9BD8D76DFCFB}" dt="2018-10-28T13:12:06.475" v="49" actId="2696"/>
        <pc:sldMkLst>
          <pc:docMk/>
          <pc:sldMk cId="1674422526" sldId="264"/>
        </pc:sldMkLst>
      </pc:sldChg>
      <pc:sldChg chg="addSp delSp modSp mod setBg">
        <pc:chgData name="Ugur Uysal" userId="d57be18797cc43e3" providerId="LiveId" clId="{61916804-CFA0-4F86-BE0A-9BD8D76DFCFB}" dt="2018-10-28T14:45:38.492" v="1602" actId="255"/>
        <pc:sldMkLst>
          <pc:docMk/>
          <pc:sldMk cId="1844144459" sldId="265"/>
        </pc:sldMkLst>
        <pc:spChg chg="mod">
          <ac:chgData name="Ugur Uysal" userId="d57be18797cc43e3" providerId="LiveId" clId="{61916804-CFA0-4F86-BE0A-9BD8D76DFCFB}" dt="2018-10-28T14:45:38.492" v="1602" actId="255"/>
          <ac:spMkLst>
            <pc:docMk/>
            <pc:sldMk cId="1844144459" sldId="265"/>
            <ac:spMk id="2" creationId="{00000000-0000-0000-0000-000000000000}"/>
          </ac:spMkLst>
        </pc:spChg>
        <pc:spChg chg="add mod">
          <ac:chgData name="Ugur Uysal" userId="d57be18797cc43e3" providerId="LiveId" clId="{61916804-CFA0-4F86-BE0A-9BD8D76DFCFB}" dt="2018-10-28T14:34:10.624" v="1594" actId="313"/>
          <ac:spMkLst>
            <pc:docMk/>
            <pc:sldMk cId="1844144459" sldId="265"/>
            <ac:spMk id="10" creationId="{3B32E61C-F9C9-4382-A0F4-4CAD1D628635}"/>
          </ac:spMkLst>
        </pc:spChg>
        <pc:spChg chg="add del">
          <ac:chgData name="Ugur Uysal" userId="d57be18797cc43e3" providerId="LiveId" clId="{61916804-CFA0-4F86-BE0A-9BD8D76DFCFB}" dt="2018-10-28T13:08:23.609" v="14" actId="26606"/>
          <ac:spMkLst>
            <pc:docMk/>
            <pc:sldMk cId="1844144459" sldId="265"/>
            <ac:spMk id="14" creationId="{B558F58E-93BA-44A3-BCDA-585AFF2E4F3F}"/>
          </ac:spMkLst>
        </pc:spChg>
        <pc:spChg chg="add del">
          <ac:chgData name="Ugur Uysal" userId="d57be18797cc43e3" providerId="LiveId" clId="{61916804-CFA0-4F86-BE0A-9BD8D76DFCFB}" dt="2018-10-28T13:08:26.145" v="16" actId="26606"/>
          <ac:spMkLst>
            <pc:docMk/>
            <pc:sldMk cId="1844144459" sldId="265"/>
            <ac:spMk id="18" creationId="{71B2258F-86CA-4D4D-8270-BC05FCDEBFB3}"/>
          </ac:spMkLst>
        </pc:spChg>
        <pc:spChg chg="add del">
          <ac:chgData name="Ugur Uysal" userId="d57be18797cc43e3" providerId="LiveId" clId="{61916804-CFA0-4F86-BE0A-9BD8D76DFCFB}" dt="2018-10-28T13:08:29.913" v="18" actId="26606"/>
          <ac:spMkLst>
            <pc:docMk/>
            <pc:sldMk cId="1844144459" sldId="265"/>
            <ac:spMk id="20" creationId="{87CC2527-562A-4F69-B487-4371E5B243E7}"/>
          </ac:spMkLst>
        </pc:spChg>
        <pc:spChg chg="add del">
          <ac:chgData name="Ugur Uysal" userId="d57be18797cc43e3" providerId="LiveId" clId="{61916804-CFA0-4F86-BE0A-9BD8D76DFCFB}" dt="2018-10-28T13:08:34.760" v="20" actId="26606"/>
          <ac:spMkLst>
            <pc:docMk/>
            <pc:sldMk cId="1844144459" sldId="265"/>
            <ac:spMk id="23" creationId="{37C89E4B-3C9F-44B9-8B86-D9E3D112D8EC}"/>
          </ac:spMkLst>
        </pc:spChg>
        <pc:spChg chg="add del">
          <ac:chgData name="Ugur Uysal" userId="d57be18797cc43e3" providerId="LiveId" clId="{61916804-CFA0-4F86-BE0A-9BD8D76DFCFB}" dt="2018-10-28T13:08:38.134" v="22" actId="26606"/>
          <ac:spMkLst>
            <pc:docMk/>
            <pc:sldMk cId="1844144459" sldId="265"/>
            <ac:spMk id="27" creationId="{E20EB187-900F-4AF5-813B-101456D9FD39}"/>
          </ac:spMkLst>
        </pc:spChg>
        <pc:spChg chg="add">
          <ac:chgData name="Ugur Uysal" userId="d57be18797cc43e3" providerId="LiveId" clId="{61916804-CFA0-4F86-BE0A-9BD8D76DFCFB}" dt="2018-10-28T13:08:38.150" v="23" actId="26606"/>
          <ac:spMkLst>
            <pc:docMk/>
            <pc:sldMk cId="1844144459" sldId="265"/>
            <ac:spMk id="30" creationId="{37C89E4B-3C9F-44B9-8B86-D9E3D112D8EC}"/>
          </ac:spMkLst>
        </pc:spChg>
        <pc:picChg chg="del">
          <ac:chgData name="Ugur Uysal" userId="d57be18797cc43e3" providerId="LiveId" clId="{61916804-CFA0-4F86-BE0A-9BD8D76DFCFB}" dt="2018-10-28T13:06:21.292" v="0" actId="478"/>
          <ac:picMkLst>
            <pc:docMk/>
            <pc:sldMk cId="1844144459" sldId="265"/>
            <ac:picMk id="3" creationId="{00000000-0000-0000-0000-000000000000}"/>
          </ac:picMkLst>
        </pc:picChg>
        <pc:picChg chg="ord">
          <ac:chgData name="Ugur Uysal" userId="d57be18797cc43e3" providerId="LiveId" clId="{61916804-CFA0-4F86-BE0A-9BD8D76DFCFB}" dt="2018-10-28T13:08:23.609" v="14" actId="26606"/>
          <ac:picMkLst>
            <pc:docMk/>
            <pc:sldMk cId="1844144459" sldId="265"/>
            <ac:picMk id="5" creationId="{00000000-0000-0000-0000-000000000000}"/>
          </ac:picMkLst>
        </pc:picChg>
        <pc:picChg chg="add del mod ord">
          <ac:chgData name="Ugur Uysal" userId="d57be18797cc43e3" providerId="LiveId" clId="{61916804-CFA0-4F86-BE0A-9BD8D76DFCFB}" dt="2018-10-28T13:06:43.886" v="4" actId="478"/>
          <ac:picMkLst>
            <pc:docMk/>
            <pc:sldMk cId="1844144459" sldId="265"/>
            <ac:picMk id="6" creationId="{04D1DE7E-88DE-4FA3-84BF-1ABC08B72DD4}"/>
          </ac:picMkLst>
        </pc:picChg>
        <pc:picChg chg="add del mod">
          <ac:chgData name="Ugur Uysal" userId="d57be18797cc43e3" providerId="LiveId" clId="{61916804-CFA0-4F86-BE0A-9BD8D76DFCFB}" dt="2018-10-28T13:07:06.293" v="6" actId="478"/>
          <ac:picMkLst>
            <pc:docMk/>
            <pc:sldMk cId="1844144459" sldId="265"/>
            <ac:picMk id="7" creationId="{B490DE27-BA56-4321-A3F2-B6DF9CABC07D}"/>
          </ac:picMkLst>
        </pc:picChg>
        <pc:picChg chg="add mod ord">
          <ac:chgData name="Ugur Uysal" userId="d57be18797cc43e3" providerId="LiveId" clId="{61916804-CFA0-4F86-BE0A-9BD8D76DFCFB}" dt="2018-10-28T13:08:38.150" v="23" actId="26606"/>
          <ac:picMkLst>
            <pc:docMk/>
            <pc:sldMk cId="1844144459" sldId="265"/>
            <ac:picMk id="9" creationId="{B6B9219A-C8BC-4437-9DAA-E756482D3A32}"/>
          </ac:picMkLst>
        </pc:picChg>
        <pc:cxnChg chg="add del">
          <ac:chgData name="Ugur Uysal" userId="d57be18797cc43e3" providerId="LiveId" clId="{61916804-CFA0-4F86-BE0A-9BD8D76DFCFB}" dt="2018-10-28T13:08:23.609" v="14" actId="26606"/>
          <ac:cxnSpMkLst>
            <pc:docMk/>
            <pc:sldMk cId="1844144459" sldId="265"/>
            <ac:cxnSpMk id="16" creationId="{BCD0BBC1-A7D4-445D-98AC-95A6A45D8EBB}"/>
          </ac:cxnSpMkLst>
        </pc:cxnChg>
        <pc:cxnChg chg="add del">
          <ac:chgData name="Ugur Uysal" userId="d57be18797cc43e3" providerId="LiveId" clId="{61916804-CFA0-4F86-BE0A-9BD8D76DFCFB}" dt="2018-10-28T13:08:29.913" v="18" actId="26606"/>
          <ac:cxnSpMkLst>
            <pc:docMk/>
            <pc:sldMk cId="1844144459" sldId="265"/>
            <ac:cxnSpMk id="21" creationId="{BCDAEC91-5BCE-4B55-9CC0-43EF94CB734B}"/>
          </ac:cxnSpMkLst>
        </pc:cxnChg>
        <pc:cxnChg chg="add del">
          <ac:chgData name="Ugur Uysal" userId="d57be18797cc43e3" providerId="LiveId" clId="{61916804-CFA0-4F86-BE0A-9BD8D76DFCFB}" dt="2018-10-28T13:08:34.760" v="20" actId="26606"/>
          <ac:cxnSpMkLst>
            <pc:docMk/>
            <pc:sldMk cId="1844144459" sldId="265"/>
            <ac:cxnSpMk id="24" creationId="{AA2EAA10-076F-46BD-8F0F-B9A2FB77A85C}"/>
          </ac:cxnSpMkLst>
        </pc:cxnChg>
        <pc:cxnChg chg="add del">
          <ac:chgData name="Ugur Uysal" userId="d57be18797cc43e3" providerId="LiveId" clId="{61916804-CFA0-4F86-BE0A-9BD8D76DFCFB}" dt="2018-10-28T13:08:34.760" v="20" actId="26606"/>
          <ac:cxnSpMkLst>
            <pc:docMk/>
            <pc:sldMk cId="1844144459" sldId="265"/>
            <ac:cxnSpMk id="25" creationId="{D891E407-403B-4764-86C9-33A56D3BCAA3}"/>
          </ac:cxnSpMkLst>
        </pc:cxnChg>
        <pc:cxnChg chg="add del">
          <ac:chgData name="Ugur Uysal" userId="d57be18797cc43e3" providerId="LiveId" clId="{61916804-CFA0-4F86-BE0A-9BD8D76DFCFB}" dt="2018-10-28T13:08:38.134" v="22" actId="26606"/>
          <ac:cxnSpMkLst>
            <pc:docMk/>
            <pc:sldMk cId="1844144459" sldId="265"/>
            <ac:cxnSpMk id="28" creationId="{624D17C8-E9C2-48A4-AA36-D7048A6CCC41}"/>
          </ac:cxnSpMkLst>
        </pc:cxnChg>
        <pc:cxnChg chg="add">
          <ac:chgData name="Ugur Uysal" userId="d57be18797cc43e3" providerId="LiveId" clId="{61916804-CFA0-4F86-BE0A-9BD8D76DFCFB}" dt="2018-10-28T13:08:38.150" v="23" actId="26606"/>
          <ac:cxnSpMkLst>
            <pc:docMk/>
            <pc:sldMk cId="1844144459" sldId="265"/>
            <ac:cxnSpMk id="31" creationId="{AA2EAA10-076F-46BD-8F0F-B9A2FB77A85C}"/>
          </ac:cxnSpMkLst>
        </pc:cxnChg>
        <pc:cxnChg chg="add">
          <ac:chgData name="Ugur Uysal" userId="d57be18797cc43e3" providerId="LiveId" clId="{61916804-CFA0-4F86-BE0A-9BD8D76DFCFB}" dt="2018-10-28T13:08:38.150" v="23" actId="26606"/>
          <ac:cxnSpMkLst>
            <pc:docMk/>
            <pc:sldMk cId="1844144459" sldId="265"/>
            <ac:cxnSpMk id="32" creationId="{D891E407-403B-4764-86C9-33A56D3BCAA3}"/>
          </ac:cxnSpMkLst>
        </pc:cxnChg>
      </pc:sldChg>
      <pc:sldChg chg="del">
        <pc:chgData name="Ugur Uysal" userId="d57be18797cc43e3" providerId="LiveId" clId="{61916804-CFA0-4F86-BE0A-9BD8D76DFCFB}" dt="2018-10-28T13:12:24.529" v="50" actId="2696"/>
        <pc:sldMkLst>
          <pc:docMk/>
          <pc:sldMk cId="1404746542" sldId="266"/>
        </pc:sldMkLst>
      </pc:sldChg>
      <pc:sldChg chg="addSp delSp modSp add ord modNotesTx">
        <pc:chgData name="Ugur Uysal" userId="d57be18797cc43e3" providerId="LiveId" clId="{61916804-CFA0-4F86-BE0A-9BD8D76DFCFB}" dt="2018-10-28T13:51:11.237" v="730" actId="120"/>
        <pc:sldMkLst>
          <pc:docMk/>
          <pc:sldMk cId="3122496740" sldId="266"/>
        </pc:sldMkLst>
        <pc:spChg chg="mod">
          <ac:chgData name="Ugur Uysal" userId="d57be18797cc43e3" providerId="LiveId" clId="{61916804-CFA0-4F86-BE0A-9BD8D76DFCFB}" dt="2018-10-28T13:51:11.237" v="730" actId="120"/>
          <ac:spMkLst>
            <pc:docMk/>
            <pc:sldMk cId="3122496740" sldId="266"/>
            <ac:spMk id="2" creationId="{00000000-0000-0000-0000-000000000000}"/>
          </ac:spMkLst>
        </pc:spChg>
        <pc:spChg chg="add del">
          <ac:chgData name="Ugur Uysal" userId="d57be18797cc43e3" providerId="LiveId" clId="{61916804-CFA0-4F86-BE0A-9BD8D76DFCFB}" dt="2018-10-28T13:17:32.914" v="86"/>
          <ac:spMkLst>
            <pc:docMk/>
            <pc:sldMk cId="3122496740" sldId="266"/>
            <ac:spMk id="6" creationId="{ED6E6603-2570-4D13-9D39-E2D90F789189}"/>
          </ac:spMkLst>
        </pc:spChg>
        <pc:spChg chg="add mod">
          <ac:chgData name="Ugur Uysal" userId="d57be18797cc43e3" providerId="LiveId" clId="{61916804-CFA0-4F86-BE0A-9BD8D76DFCFB}" dt="2018-10-28T13:41:59.671" v="274" actId="108"/>
          <ac:spMkLst>
            <pc:docMk/>
            <pc:sldMk cId="3122496740" sldId="266"/>
            <ac:spMk id="7" creationId="{BFAF4D15-542C-4445-9549-5B7E20550787}"/>
          </ac:spMkLst>
        </pc:spChg>
        <pc:spChg chg="add del">
          <ac:chgData name="Ugur Uysal" userId="d57be18797cc43e3" providerId="LiveId" clId="{61916804-CFA0-4F86-BE0A-9BD8D76DFCFB}" dt="2018-10-28T13:17:39.823" v="90" actId="478"/>
          <ac:spMkLst>
            <pc:docMk/>
            <pc:sldMk cId="3122496740" sldId="266"/>
            <ac:spMk id="13" creationId="{00000000-0000-0000-0000-000000000000}"/>
          </ac:spMkLst>
        </pc:spChg>
      </pc:sldChg>
      <pc:sldChg chg="del">
        <pc:chgData name="Ugur Uysal" userId="d57be18797cc43e3" providerId="LiveId" clId="{61916804-CFA0-4F86-BE0A-9BD8D76DFCFB}" dt="2018-10-28T13:12:26.286" v="51" actId="2696"/>
        <pc:sldMkLst>
          <pc:docMk/>
          <pc:sldMk cId="798648684" sldId="267"/>
        </pc:sldMkLst>
      </pc:sldChg>
      <pc:sldChg chg="modSp add del">
        <pc:chgData name="Ugur Uysal" userId="d57be18797cc43e3" providerId="LiveId" clId="{61916804-CFA0-4F86-BE0A-9BD8D76DFCFB}" dt="2018-10-28T13:33:43.927" v="210" actId="2696"/>
        <pc:sldMkLst>
          <pc:docMk/>
          <pc:sldMk cId="1365829793" sldId="267"/>
        </pc:sldMkLst>
        <pc:spChg chg="mod">
          <ac:chgData name="Ugur Uysal" userId="d57be18797cc43e3" providerId="LiveId" clId="{61916804-CFA0-4F86-BE0A-9BD8D76DFCFB}" dt="2018-10-28T13:29:14.774" v="190" actId="20577"/>
          <ac:spMkLst>
            <pc:docMk/>
            <pc:sldMk cId="1365829793" sldId="267"/>
            <ac:spMk id="7" creationId="{BFAF4D15-542C-4445-9549-5B7E20550787}"/>
          </ac:spMkLst>
        </pc:spChg>
      </pc:sldChg>
      <pc:sldChg chg="modSp add">
        <pc:chgData name="Ugur Uysal" userId="d57be18797cc43e3" providerId="LiveId" clId="{61916804-CFA0-4F86-BE0A-9BD8D76DFCFB}" dt="2018-10-28T13:32:08.240" v="207" actId="14100"/>
        <pc:sldMkLst>
          <pc:docMk/>
          <pc:sldMk cId="896561258" sldId="268"/>
        </pc:sldMkLst>
        <pc:spChg chg="mod">
          <ac:chgData name="Ugur Uysal" userId="d57be18797cc43e3" providerId="LiveId" clId="{61916804-CFA0-4F86-BE0A-9BD8D76DFCFB}" dt="2018-10-28T13:32:08.240" v="207" actId="14100"/>
          <ac:spMkLst>
            <pc:docMk/>
            <pc:sldMk cId="896561258" sldId="268"/>
            <ac:spMk id="2" creationId="{00000000-0000-0000-0000-000000000000}"/>
          </ac:spMkLst>
        </pc:spChg>
      </pc:sldChg>
      <pc:sldChg chg="modSp add del">
        <pc:chgData name="Ugur Uysal" userId="d57be18797cc43e3" providerId="LiveId" clId="{61916804-CFA0-4F86-BE0A-9BD8D76DFCFB}" dt="2018-10-28T14:36:01.040" v="1599" actId="2696"/>
        <pc:sldMkLst>
          <pc:docMk/>
          <pc:sldMk cId="261524565" sldId="269"/>
        </pc:sldMkLst>
        <pc:spChg chg="mod">
          <ac:chgData name="Ugur Uysal" userId="d57be18797cc43e3" providerId="LiveId" clId="{61916804-CFA0-4F86-BE0A-9BD8D76DFCFB}" dt="2018-10-28T13:51:15.993" v="731" actId="120"/>
          <ac:spMkLst>
            <pc:docMk/>
            <pc:sldMk cId="261524565" sldId="269"/>
            <ac:spMk id="2" creationId="{00000000-0000-0000-0000-000000000000}"/>
          </ac:spMkLst>
        </pc:spChg>
      </pc:sldChg>
      <pc:sldChg chg="modSp add ord">
        <pc:chgData name="Ugur Uysal" userId="d57be18797cc43e3" providerId="LiveId" clId="{61916804-CFA0-4F86-BE0A-9BD8D76DFCFB}" dt="2018-10-28T13:51:19.162" v="732" actId="120"/>
        <pc:sldMkLst>
          <pc:docMk/>
          <pc:sldMk cId="2959879556" sldId="270"/>
        </pc:sldMkLst>
        <pc:spChg chg="mod">
          <ac:chgData name="Ugur Uysal" userId="d57be18797cc43e3" providerId="LiveId" clId="{61916804-CFA0-4F86-BE0A-9BD8D76DFCFB}" dt="2018-10-28T13:51:19.162" v="732" actId="120"/>
          <ac:spMkLst>
            <pc:docMk/>
            <pc:sldMk cId="2959879556" sldId="270"/>
            <ac:spMk id="2" creationId="{00000000-0000-0000-0000-000000000000}"/>
          </ac:spMkLst>
        </pc:spChg>
        <pc:spChg chg="mod">
          <ac:chgData name="Ugur Uysal" userId="d57be18797cc43e3" providerId="LiveId" clId="{61916804-CFA0-4F86-BE0A-9BD8D76DFCFB}" dt="2018-10-28T13:48:02.414" v="611" actId="2710"/>
          <ac:spMkLst>
            <pc:docMk/>
            <pc:sldMk cId="2959879556" sldId="270"/>
            <ac:spMk id="7" creationId="{BFAF4D15-542C-4445-9549-5B7E20550787}"/>
          </ac:spMkLst>
        </pc:spChg>
      </pc:sldChg>
      <pc:sldChg chg="modSp add">
        <pc:chgData name="Ugur Uysal" userId="d57be18797cc43e3" providerId="LiveId" clId="{61916804-CFA0-4F86-BE0A-9BD8D76DFCFB}" dt="2018-10-28T13:51:24.429" v="733" actId="120"/>
        <pc:sldMkLst>
          <pc:docMk/>
          <pc:sldMk cId="44347771" sldId="271"/>
        </pc:sldMkLst>
        <pc:spChg chg="mod">
          <ac:chgData name="Ugur Uysal" userId="d57be18797cc43e3" providerId="LiveId" clId="{61916804-CFA0-4F86-BE0A-9BD8D76DFCFB}" dt="2018-10-28T13:51:24.429" v="733" actId="120"/>
          <ac:spMkLst>
            <pc:docMk/>
            <pc:sldMk cId="44347771" sldId="271"/>
            <ac:spMk id="2" creationId="{00000000-0000-0000-0000-000000000000}"/>
          </ac:spMkLst>
        </pc:spChg>
        <pc:spChg chg="mod">
          <ac:chgData name="Ugur Uysal" userId="d57be18797cc43e3" providerId="LiveId" clId="{61916804-CFA0-4F86-BE0A-9BD8D76DFCFB}" dt="2018-10-28T13:50:54.518" v="729" actId="108"/>
          <ac:spMkLst>
            <pc:docMk/>
            <pc:sldMk cId="44347771" sldId="271"/>
            <ac:spMk id="7" creationId="{BFAF4D15-542C-4445-9549-5B7E20550787}"/>
          </ac:spMkLst>
        </pc:spChg>
      </pc:sldChg>
      <pc:sldChg chg="add del">
        <pc:chgData name="Ugur Uysal" userId="d57be18797cc43e3" providerId="LiveId" clId="{61916804-CFA0-4F86-BE0A-9BD8D76DFCFB}" dt="2018-10-28T14:32:09.559" v="1561" actId="2696"/>
        <pc:sldMkLst>
          <pc:docMk/>
          <pc:sldMk cId="2549576921" sldId="272"/>
        </pc:sldMkLst>
      </pc:sldChg>
      <pc:sldChg chg="modSp add">
        <pc:chgData name="Ugur Uysal" userId="d57be18797cc43e3" providerId="LiveId" clId="{61916804-CFA0-4F86-BE0A-9BD8D76DFCFB}" dt="2018-10-28T13:56:43.550" v="793" actId="14100"/>
        <pc:sldMkLst>
          <pc:docMk/>
          <pc:sldMk cId="446115588" sldId="273"/>
        </pc:sldMkLst>
        <pc:spChg chg="mod">
          <ac:chgData name="Ugur Uysal" userId="d57be18797cc43e3" providerId="LiveId" clId="{61916804-CFA0-4F86-BE0A-9BD8D76DFCFB}" dt="2018-10-28T13:53:51.162" v="750" actId="120"/>
          <ac:spMkLst>
            <pc:docMk/>
            <pc:sldMk cId="446115588" sldId="273"/>
            <ac:spMk id="2" creationId="{00000000-0000-0000-0000-000000000000}"/>
          </ac:spMkLst>
        </pc:spChg>
        <pc:spChg chg="mod">
          <ac:chgData name="Ugur Uysal" userId="d57be18797cc43e3" providerId="LiveId" clId="{61916804-CFA0-4F86-BE0A-9BD8D76DFCFB}" dt="2018-10-28T13:56:43.550" v="793" actId="14100"/>
          <ac:spMkLst>
            <pc:docMk/>
            <pc:sldMk cId="446115588" sldId="273"/>
            <ac:spMk id="7" creationId="{BFAF4D15-542C-4445-9549-5B7E20550787}"/>
          </ac:spMkLst>
        </pc:spChg>
      </pc:sldChg>
      <pc:sldChg chg="del">
        <pc:chgData name="Ugur Uysal" userId="d57be18797cc43e3" providerId="LiveId" clId="{61916804-CFA0-4F86-BE0A-9BD8D76DFCFB}" dt="2018-10-28T13:14:33.967" v="70" actId="2696"/>
        <pc:sldMkLst>
          <pc:docMk/>
          <pc:sldMk cId="827926270" sldId="274"/>
        </pc:sldMkLst>
      </pc:sldChg>
      <pc:sldChg chg="modSp add">
        <pc:chgData name="Ugur Uysal" userId="d57be18797cc43e3" providerId="LiveId" clId="{61916804-CFA0-4F86-BE0A-9BD8D76DFCFB}" dt="2018-10-28T14:00:19.799" v="844" actId="20577"/>
        <pc:sldMkLst>
          <pc:docMk/>
          <pc:sldMk cId="2086073387" sldId="274"/>
        </pc:sldMkLst>
        <pc:spChg chg="mod">
          <ac:chgData name="Ugur Uysal" userId="d57be18797cc43e3" providerId="LiveId" clId="{61916804-CFA0-4F86-BE0A-9BD8D76DFCFB}" dt="2018-10-28T13:57:36.083" v="799" actId="20577"/>
          <ac:spMkLst>
            <pc:docMk/>
            <pc:sldMk cId="2086073387" sldId="274"/>
            <ac:spMk id="2" creationId="{00000000-0000-0000-0000-000000000000}"/>
          </ac:spMkLst>
        </pc:spChg>
        <pc:spChg chg="mod">
          <ac:chgData name="Ugur Uysal" userId="d57be18797cc43e3" providerId="LiveId" clId="{61916804-CFA0-4F86-BE0A-9BD8D76DFCFB}" dt="2018-10-28T14:00:19.799" v="844" actId="20577"/>
          <ac:spMkLst>
            <pc:docMk/>
            <pc:sldMk cId="2086073387" sldId="274"/>
            <ac:spMk id="7" creationId="{BFAF4D15-542C-4445-9549-5B7E20550787}"/>
          </ac:spMkLst>
        </pc:spChg>
      </pc:sldChg>
      <pc:sldChg chg="modSp add">
        <pc:chgData name="Ugur Uysal" userId="d57be18797cc43e3" providerId="LiveId" clId="{61916804-CFA0-4F86-BE0A-9BD8D76DFCFB}" dt="2018-10-28T14:05:05.417" v="998" actId="2710"/>
        <pc:sldMkLst>
          <pc:docMk/>
          <pc:sldMk cId="3385628665" sldId="275"/>
        </pc:sldMkLst>
        <pc:spChg chg="mod">
          <ac:chgData name="Ugur Uysal" userId="d57be18797cc43e3" providerId="LiveId" clId="{61916804-CFA0-4F86-BE0A-9BD8D76DFCFB}" dt="2018-10-28T14:01:14.493" v="874" actId="20577"/>
          <ac:spMkLst>
            <pc:docMk/>
            <pc:sldMk cId="3385628665" sldId="275"/>
            <ac:spMk id="2" creationId="{00000000-0000-0000-0000-000000000000}"/>
          </ac:spMkLst>
        </pc:spChg>
        <pc:spChg chg="mod">
          <ac:chgData name="Ugur Uysal" userId="d57be18797cc43e3" providerId="LiveId" clId="{61916804-CFA0-4F86-BE0A-9BD8D76DFCFB}" dt="2018-10-28T14:05:05.417" v="998" actId="2710"/>
          <ac:spMkLst>
            <pc:docMk/>
            <pc:sldMk cId="3385628665" sldId="275"/>
            <ac:spMk id="7" creationId="{BFAF4D15-542C-4445-9549-5B7E20550787}"/>
          </ac:spMkLst>
        </pc:spChg>
      </pc:sldChg>
      <pc:sldChg chg="modSp add">
        <pc:chgData name="Ugur Uysal" userId="d57be18797cc43e3" providerId="LiveId" clId="{61916804-CFA0-4F86-BE0A-9BD8D76DFCFB}" dt="2018-10-28T14:15:33.558" v="1219" actId="20577"/>
        <pc:sldMkLst>
          <pc:docMk/>
          <pc:sldMk cId="3233850811" sldId="276"/>
        </pc:sldMkLst>
        <pc:spChg chg="mod">
          <ac:chgData name="Ugur Uysal" userId="d57be18797cc43e3" providerId="LiveId" clId="{61916804-CFA0-4F86-BE0A-9BD8D76DFCFB}" dt="2018-10-28T14:15:33.558" v="1219" actId="20577"/>
          <ac:spMkLst>
            <pc:docMk/>
            <pc:sldMk cId="3233850811" sldId="276"/>
            <ac:spMk id="7" creationId="{BFAF4D15-542C-4445-9549-5B7E20550787}"/>
          </ac:spMkLst>
        </pc:spChg>
      </pc:sldChg>
      <pc:sldChg chg="del">
        <pc:chgData name="Ugur Uysal" userId="d57be18797cc43e3" providerId="LiveId" clId="{61916804-CFA0-4F86-BE0A-9BD8D76DFCFB}" dt="2018-10-28T13:14:36.051" v="72" actId="2696"/>
        <pc:sldMkLst>
          <pc:docMk/>
          <pc:sldMk cId="925099524" sldId="277"/>
        </pc:sldMkLst>
      </pc:sldChg>
      <pc:sldChg chg="modSp add modNotesTx">
        <pc:chgData name="Ugur Uysal" userId="d57be18797cc43e3" providerId="LiveId" clId="{61916804-CFA0-4F86-BE0A-9BD8D76DFCFB}" dt="2018-10-28T14:17:29.649" v="1254" actId="20577"/>
        <pc:sldMkLst>
          <pc:docMk/>
          <pc:sldMk cId="3425786436" sldId="277"/>
        </pc:sldMkLst>
        <pc:spChg chg="mod">
          <ac:chgData name="Ugur Uysal" userId="d57be18797cc43e3" providerId="LiveId" clId="{61916804-CFA0-4F86-BE0A-9BD8D76DFCFB}" dt="2018-10-28T14:16:24.533" v="1246" actId="20577"/>
          <ac:spMkLst>
            <pc:docMk/>
            <pc:sldMk cId="3425786436" sldId="277"/>
            <ac:spMk id="2" creationId="{00000000-0000-0000-0000-000000000000}"/>
          </ac:spMkLst>
        </pc:spChg>
        <pc:spChg chg="mod">
          <ac:chgData name="Ugur Uysal" userId="d57be18797cc43e3" providerId="LiveId" clId="{61916804-CFA0-4F86-BE0A-9BD8D76DFCFB}" dt="2018-10-28T14:17:19.178" v="1253" actId="20577"/>
          <ac:spMkLst>
            <pc:docMk/>
            <pc:sldMk cId="3425786436" sldId="277"/>
            <ac:spMk id="7" creationId="{BFAF4D15-542C-4445-9549-5B7E20550787}"/>
          </ac:spMkLst>
        </pc:spChg>
      </pc:sldChg>
      <pc:sldChg chg="del">
        <pc:chgData name="Ugur Uysal" userId="d57be18797cc43e3" providerId="LiveId" clId="{61916804-CFA0-4F86-BE0A-9BD8D76DFCFB}" dt="2018-10-28T13:14:09.697" v="64" actId="2696"/>
        <pc:sldMkLst>
          <pc:docMk/>
          <pc:sldMk cId="1491128345" sldId="278"/>
        </pc:sldMkLst>
      </pc:sldChg>
      <pc:sldChg chg="modSp add">
        <pc:chgData name="Ugur Uysal" userId="d57be18797cc43e3" providerId="LiveId" clId="{61916804-CFA0-4F86-BE0A-9BD8D76DFCFB}" dt="2018-10-28T14:35:30.759" v="1598" actId="20577"/>
        <pc:sldMkLst>
          <pc:docMk/>
          <pc:sldMk cId="3376611812" sldId="278"/>
        </pc:sldMkLst>
        <pc:spChg chg="mod">
          <ac:chgData name="Ugur Uysal" userId="d57be18797cc43e3" providerId="LiveId" clId="{61916804-CFA0-4F86-BE0A-9BD8D76DFCFB}" dt="2018-10-28T14:18:33.530" v="1313" actId="20577"/>
          <ac:spMkLst>
            <pc:docMk/>
            <pc:sldMk cId="3376611812" sldId="278"/>
            <ac:spMk id="2" creationId="{00000000-0000-0000-0000-000000000000}"/>
          </ac:spMkLst>
        </pc:spChg>
        <pc:spChg chg="mod">
          <ac:chgData name="Ugur Uysal" userId="d57be18797cc43e3" providerId="LiveId" clId="{61916804-CFA0-4F86-BE0A-9BD8D76DFCFB}" dt="2018-10-28T14:35:30.759" v="1598" actId="20577"/>
          <ac:spMkLst>
            <pc:docMk/>
            <pc:sldMk cId="3376611812" sldId="278"/>
            <ac:spMk id="7" creationId="{BFAF4D15-542C-4445-9549-5B7E20550787}"/>
          </ac:spMkLst>
        </pc:spChg>
      </pc:sldChg>
      <pc:sldChg chg="del">
        <pc:chgData name="Ugur Uysal" userId="d57be18797cc43e3" providerId="LiveId" clId="{61916804-CFA0-4F86-BE0A-9BD8D76DFCFB}" dt="2018-10-28T13:14:36.790" v="73" actId="2696"/>
        <pc:sldMkLst>
          <pc:docMk/>
          <pc:sldMk cId="320070846" sldId="279"/>
        </pc:sldMkLst>
      </pc:sldChg>
      <pc:sldChg chg="modSp add">
        <pc:chgData name="Ugur Uysal" userId="d57be18797cc43e3" providerId="LiveId" clId="{61916804-CFA0-4F86-BE0A-9BD8D76DFCFB}" dt="2018-10-28T14:31:25.963" v="1560" actId="115"/>
        <pc:sldMkLst>
          <pc:docMk/>
          <pc:sldMk cId="2220558152" sldId="279"/>
        </pc:sldMkLst>
        <pc:spChg chg="mod">
          <ac:chgData name="Ugur Uysal" userId="d57be18797cc43e3" providerId="LiveId" clId="{61916804-CFA0-4F86-BE0A-9BD8D76DFCFB}" dt="2018-10-28T14:27:11.584" v="1507" actId="20577"/>
          <ac:spMkLst>
            <pc:docMk/>
            <pc:sldMk cId="2220558152" sldId="279"/>
            <ac:spMk id="2" creationId="{00000000-0000-0000-0000-000000000000}"/>
          </ac:spMkLst>
        </pc:spChg>
        <pc:spChg chg="mod">
          <ac:chgData name="Ugur Uysal" userId="d57be18797cc43e3" providerId="LiveId" clId="{61916804-CFA0-4F86-BE0A-9BD8D76DFCFB}" dt="2018-10-28T14:31:25.963" v="1560" actId="115"/>
          <ac:spMkLst>
            <pc:docMk/>
            <pc:sldMk cId="2220558152" sldId="279"/>
            <ac:spMk id="7" creationId="{BFAF4D15-542C-4445-9549-5B7E20550787}"/>
          </ac:spMkLst>
        </pc:spChg>
      </pc:sldChg>
      <pc:sldChg chg="del">
        <pc:chgData name="Ugur Uysal" userId="d57be18797cc43e3" providerId="LiveId" clId="{61916804-CFA0-4F86-BE0A-9BD8D76DFCFB}" dt="2018-10-28T13:14:37.438" v="74" actId="2696"/>
        <pc:sldMkLst>
          <pc:docMk/>
          <pc:sldMk cId="1539889360" sldId="280"/>
        </pc:sldMkLst>
      </pc:sldChg>
      <pc:sldChg chg="del">
        <pc:chgData name="Ugur Uysal" userId="d57be18797cc43e3" providerId="LiveId" clId="{61916804-CFA0-4F86-BE0A-9BD8D76DFCFB}" dt="2018-10-28T13:14:16.818" v="66" actId="2696"/>
        <pc:sldMkLst>
          <pc:docMk/>
          <pc:sldMk cId="16113668" sldId="281"/>
        </pc:sldMkLst>
      </pc:sldChg>
      <pc:sldChg chg="del">
        <pc:chgData name="Ugur Uysal" userId="d57be18797cc43e3" providerId="LiveId" clId="{61916804-CFA0-4F86-BE0A-9BD8D76DFCFB}" dt="2018-10-28T13:14:20.840" v="68" actId="2696"/>
        <pc:sldMkLst>
          <pc:docMk/>
          <pc:sldMk cId="234124667" sldId="286"/>
        </pc:sldMkLst>
      </pc:sldChg>
      <pc:sldChg chg="del">
        <pc:chgData name="Ugur Uysal" userId="d57be18797cc43e3" providerId="LiveId" clId="{61916804-CFA0-4F86-BE0A-9BD8D76DFCFB}" dt="2018-10-28T13:14:35.252" v="71" actId="2696"/>
        <pc:sldMkLst>
          <pc:docMk/>
          <pc:sldMk cId="629652753" sldId="287"/>
        </pc:sldMkLst>
      </pc:sldChg>
      <pc:sldChg chg="delSp modSp del">
        <pc:chgData name="Ugur Uysal" userId="d57be18797cc43e3" providerId="LiveId" clId="{61916804-CFA0-4F86-BE0A-9BD8D76DFCFB}" dt="2018-10-28T13:12:54.440" v="58" actId="2696"/>
        <pc:sldMkLst>
          <pc:docMk/>
          <pc:sldMk cId="1838962596" sldId="288"/>
        </pc:sldMkLst>
        <pc:picChg chg="del mod">
          <ac:chgData name="Ugur Uysal" userId="d57be18797cc43e3" providerId="LiveId" clId="{61916804-CFA0-4F86-BE0A-9BD8D76DFCFB}" dt="2018-10-28T13:12:51.832" v="57" actId="478"/>
          <ac:picMkLst>
            <pc:docMk/>
            <pc:sldMk cId="1838962596" sldId="288"/>
            <ac:picMk id="6" creationId="{00000000-0000-0000-0000-000000000000}"/>
          </ac:picMkLst>
        </pc:picChg>
      </pc:sldChg>
      <pc:sldChg chg="del">
        <pc:chgData name="Ugur Uysal" userId="d57be18797cc43e3" providerId="LiveId" clId="{61916804-CFA0-4F86-BE0A-9BD8D76DFCFB}" dt="2018-10-28T13:14:03.868" v="63" actId="2696"/>
        <pc:sldMkLst>
          <pc:docMk/>
          <pc:sldMk cId="254714709" sldId="291"/>
        </pc:sldMkLst>
      </pc:sldChg>
      <pc:sldChg chg="del">
        <pc:chgData name="Ugur Uysal" userId="d57be18797cc43e3" providerId="LiveId" clId="{61916804-CFA0-4F86-BE0A-9BD8D76DFCFB}" dt="2018-10-28T13:14:13.986" v="65" actId="2696"/>
        <pc:sldMkLst>
          <pc:docMk/>
          <pc:sldMk cId="1822530742" sldId="292"/>
        </pc:sldMkLst>
      </pc:sldChg>
      <pc:sldChg chg="del">
        <pc:chgData name="Ugur Uysal" userId="d57be18797cc43e3" providerId="LiveId" clId="{61916804-CFA0-4F86-BE0A-9BD8D76DFCFB}" dt="2018-10-28T13:14:19.744" v="67" actId="2696"/>
        <pc:sldMkLst>
          <pc:docMk/>
          <pc:sldMk cId="1218340312" sldId="293"/>
        </pc:sldMkLst>
      </pc:sldChg>
      <pc:sldChg chg="del">
        <pc:chgData name="Ugur Uysal" userId="d57be18797cc43e3" providerId="LiveId" clId="{61916804-CFA0-4F86-BE0A-9BD8D76DFCFB}" dt="2018-10-28T13:14:23.936" v="69" actId="2696"/>
        <pc:sldMkLst>
          <pc:docMk/>
          <pc:sldMk cId="1817061205" sldId="295"/>
        </pc:sldMkLst>
      </pc:sldChg>
      <pc:sldChg chg="del">
        <pc:chgData name="Ugur Uysal" userId="d57be18797cc43e3" providerId="LiveId" clId="{61916804-CFA0-4F86-BE0A-9BD8D76DFCFB}" dt="2018-10-28T13:13:57.992" v="62" actId="2696"/>
        <pc:sldMkLst>
          <pc:docMk/>
          <pc:sldMk cId="1369459075" sldId="296"/>
        </pc:sldMkLst>
      </pc:sldChg>
      <pc:sldChg chg="del">
        <pc:chgData name="Ugur Uysal" userId="d57be18797cc43e3" providerId="LiveId" clId="{61916804-CFA0-4F86-BE0A-9BD8D76DFCFB}" dt="2018-10-28T13:13:52.189" v="61" actId="2696"/>
        <pc:sldMkLst>
          <pc:docMk/>
          <pc:sldMk cId="1298841428" sldId="297"/>
        </pc:sldMkLst>
      </pc:sldChg>
      <pc:sldChg chg="del">
        <pc:chgData name="Ugur Uysal" userId="d57be18797cc43e3" providerId="LiveId" clId="{61916804-CFA0-4F86-BE0A-9BD8D76DFCFB}" dt="2018-10-28T13:13:23.279" v="59" actId="2696"/>
        <pc:sldMkLst>
          <pc:docMk/>
          <pc:sldMk cId="456608641" sldId="298"/>
        </pc:sldMkLst>
      </pc:sldChg>
      <pc:sldChg chg="del">
        <pc:chgData name="Ugur Uysal" userId="d57be18797cc43e3" providerId="LiveId" clId="{61916804-CFA0-4F86-BE0A-9BD8D76DFCFB}" dt="2018-10-28T13:13:47.122" v="60" actId="2696"/>
        <pc:sldMkLst>
          <pc:docMk/>
          <pc:sldMk cId="1262358556" sldId="299"/>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1B2B353B-17DE-F24E-9686-9B8AC9ABF674}" type="datetimeFigureOut">
              <a:rPr lang="en-US" smtClean="0"/>
              <a:t>10/28/2018</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883FAFBE-6A90-E941-9DCD-9279D83C8C17}" type="slidenum">
              <a:rPr lang="en-US" smtClean="0"/>
              <a:t>‹Nr.›</a:t>
            </a:fld>
            <a:endParaRPr lang="en-US"/>
          </a:p>
        </p:txBody>
      </p:sp>
    </p:spTree>
    <p:extLst>
      <p:ext uri="{BB962C8B-B14F-4D97-AF65-F5344CB8AC3E}">
        <p14:creationId xmlns:p14="http://schemas.microsoft.com/office/powerpoint/2010/main" val="162958555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6A5E00F6-FCEB-3240-BF91-2FE8D291BB05}" type="datetimeFigureOut">
              <a:rPr lang="en-US" smtClean="0"/>
              <a:t>10/28/2018</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BF01AEB7-DF1E-074E-AD3C-BD912806E15D}" type="slidenum">
              <a:rPr lang="en-US" smtClean="0"/>
              <a:t>‹Nr.›</a:t>
            </a:fld>
            <a:endParaRPr lang="en-US"/>
          </a:p>
        </p:txBody>
      </p:sp>
    </p:spTree>
    <p:extLst>
      <p:ext uri="{BB962C8B-B14F-4D97-AF65-F5344CB8AC3E}">
        <p14:creationId xmlns:p14="http://schemas.microsoft.com/office/powerpoint/2010/main" val="614381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BF01AEB7-DF1E-074E-AD3C-BD912806E15D}" type="slidenum">
              <a:rPr lang="en-US" smtClean="0"/>
              <a:t>1</a:t>
            </a:fld>
            <a:endParaRPr lang="en-US"/>
          </a:p>
        </p:txBody>
      </p:sp>
    </p:spTree>
    <p:extLst>
      <p:ext uri="{BB962C8B-B14F-4D97-AF65-F5344CB8AC3E}">
        <p14:creationId xmlns:p14="http://schemas.microsoft.com/office/powerpoint/2010/main" val="4048918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10</a:t>
            </a:fld>
            <a:endParaRPr lang="en-US"/>
          </a:p>
        </p:txBody>
      </p:sp>
    </p:spTree>
    <p:extLst>
      <p:ext uri="{BB962C8B-B14F-4D97-AF65-F5344CB8AC3E}">
        <p14:creationId xmlns:p14="http://schemas.microsoft.com/office/powerpoint/2010/main" val="37725223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11</a:t>
            </a:fld>
            <a:endParaRPr lang="en-US"/>
          </a:p>
        </p:txBody>
      </p:sp>
    </p:spTree>
    <p:extLst>
      <p:ext uri="{BB962C8B-B14F-4D97-AF65-F5344CB8AC3E}">
        <p14:creationId xmlns:p14="http://schemas.microsoft.com/office/powerpoint/2010/main" val="20873799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12</a:t>
            </a:fld>
            <a:endParaRPr lang="en-US"/>
          </a:p>
        </p:txBody>
      </p:sp>
    </p:spTree>
    <p:extLst>
      <p:ext uri="{BB962C8B-B14F-4D97-AF65-F5344CB8AC3E}">
        <p14:creationId xmlns:p14="http://schemas.microsoft.com/office/powerpoint/2010/main" val="10449215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01AEB7-DF1E-074E-AD3C-BD912806E15D}" type="slidenum">
              <a:rPr lang="en-US" smtClean="0"/>
              <a:t>14</a:t>
            </a:fld>
            <a:endParaRPr lang="en-US"/>
          </a:p>
        </p:txBody>
      </p:sp>
    </p:spTree>
    <p:extLst>
      <p:ext uri="{BB962C8B-B14F-4D97-AF65-F5344CB8AC3E}">
        <p14:creationId xmlns:p14="http://schemas.microsoft.com/office/powerpoint/2010/main" val="4704789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01AEB7-DF1E-074E-AD3C-BD912806E15D}" type="slidenum">
              <a:rPr lang="en-US" smtClean="0"/>
              <a:t>16</a:t>
            </a:fld>
            <a:endParaRPr lang="en-US"/>
          </a:p>
        </p:txBody>
      </p:sp>
    </p:spTree>
    <p:extLst>
      <p:ext uri="{BB962C8B-B14F-4D97-AF65-F5344CB8AC3E}">
        <p14:creationId xmlns:p14="http://schemas.microsoft.com/office/powerpoint/2010/main" val="6049943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X-47B Completes First Carrier-based Arrested Landing</a:t>
            </a: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UCAV Landing Simulation</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a:t>
            </a:fld>
            <a:endParaRPr lang="en-US"/>
          </a:p>
        </p:txBody>
      </p:sp>
    </p:spTree>
    <p:extLst>
      <p:ext uri="{BB962C8B-B14F-4D97-AF65-F5344CB8AC3E}">
        <p14:creationId xmlns:p14="http://schemas.microsoft.com/office/powerpoint/2010/main" val="26391835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study addresses the validity of human-autonomy teaming on the battlefield in the near future. The purpose of this exploratory research is to create a framework using ArmA 3 as a modeling and simulation platform to conduct further experimentation on the subject.  The first phase of the study will be a qualitative exploration of the human-autonomous teaming to gathered data and knowledge to ascertain the near future prospects.  The data will help in the design of more realistic scenarios that will allowed us to conduct quantitative experiments using ArmA 3. The data is collected from the literature review and interviews with subject matter experts (SME).  From the initial exploration, the qualitative findings will be used to develop a quantitative experimentation on a human subject interacting with semi-autonomous entities. In the tentative planned quantitative phase, reliability data will be collected from experiments conducted using ArmA 3.</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3</a:t>
            </a:fld>
            <a:endParaRPr lang="en-US"/>
          </a:p>
        </p:txBody>
      </p:sp>
    </p:spTree>
    <p:extLst>
      <p:ext uri="{BB962C8B-B14F-4D97-AF65-F5344CB8AC3E}">
        <p14:creationId xmlns:p14="http://schemas.microsoft.com/office/powerpoint/2010/main" val="12830662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4</a:t>
            </a:fld>
            <a:endParaRPr lang="en-US"/>
          </a:p>
        </p:txBody>
      </p:sp>
    </p:spTree>
    <p:extLst>
      <p:ext uri="{BB962C8B-B14F-4D97-AF65-F5344CB8AC3E}">
        <p14:creationId xmlns:p14="http://schemas.microsoft.com/office/powerpoint/2010/main" val="52927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5</a:t>
            </a:fld>
            <a:endParaRPr lang="en-US"/>
          </a:p>
        </p:txBody>
      </p:sp>
    </p:spTree>
    <p:extLst>
      <p:ext uri="{BB962C8B-B14F-4D97-AF65-F5344CB8AC3E}">
        <p14:creationId xmlns:p14="http://schemas.microsoft.com/office/powerpoint/2010/main" val="4091809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6</a:t>
            </a:fld>
            <a:endParaRPr lang="en-US"/>
          </a:p>
        </p:txBody>
      </p:sp>
    </p:spTree>
    <p:extLst>
      <p:ext uri="{BB962C8B-B14F-4D97-AF65-F5344CB8AC3E}">
        <p14:creationId xmlns:p14="http://schemas.microsoft.com/office/powerpoint/2010/main" val="798030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7</a:t>
            </a:fld>
            <a:endParaRPr lang="en-US"/>
          </a:p>
        </p:txBody>
      </p:sp>
    </p:spTree>
    <p:extLst>
      <p:ext uri="{BB962C8B-B14F-4D97-AF65-F5344CB8AC3E}">
        <p14:creationId xmlns:p14="http://schemas.microsoft.com/office/powerpoint/2010/main" val="7948840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8</a:t>
            </a:fld>
            <a:endParaRPr lang="en-US"/>
          </a:p>
        </p:txBody>
      </p:sp>
    </p:spTree>
    <p:extLst>
      <p:ext uri="{BB962C8B-B14F-4D97-AF65-F5344CB8AC3E}">
        <p14:creationId xmlns:p14="http://schemas.microsoft.com/office/powerpoint/2010/main" val="1925347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9</a:t>
            </a:fld>
            <a:endParaRPr lang="en-US"/>
          </a:p>
        </p:txBody>
      </p:sp>
    </p:spTree>
    <p:extLst>
      <p:ext uri="{BB962C8B-B14F-4D97-AF65-F5344CB8AC3E}">
        <p14:creationId xmlns:p14="http://schemas.microsoft.com/office/powerpoint/2010/main" val="30180847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41772"/>
            <a:ext cx="77724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81222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23539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660192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76912" y="4925990"/>
            <a:ext cx="551738" cy="210906"/>
          </a:xfrm>
          <a:prstGeom prst="rect">
            <a:avLst/>
          </a:prstGeom>
        </p:spPr>
        <p:txBody>
          <a:bodyPr/>
          <a:lstStyle>
            <a:lvl1pPr algn="l">
              <a:defRPr/>
            </a:lvl1pPr>
          </a:lstStyle>
          <a:p>
            <a:fld id="{D0B5CDF8-54D5-6043-A52E-76818AC5EAB8}" type="slidenum">
              <a:rPr lang="en-US" smtClean="0"/>
              <a:pPr/>
              <a:t>‹Nr.›</a:t>
            </a:fld>
            <a:endParaRPr lang="en-US" dirty="0"/>
          </a:p>
        </p:txBody>
      </p:sp>
    </p:spTree>
    <p:extLst>
      <p:ext uri="{BB962C8B-B14F-4D97-AF65-F5344CB8AC3E}">
        <p14:creationId xmlns:p14="http://schemas.microsoft.com/office/powerpoint/2010/main" val="1456492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5"/>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9"/>
            <a:ext cx="7886700" cy="1125140"/>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96783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00037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5"/>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1"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8" name="Footer Placeholder 7"/>
          <p:cNvSpPr>
            <a:spLocks noGrp="1"/>
          </p:cNvSpPr>
          <p:nvPr>
            <p:ph type="ftr" sz="quarter" idx="11"/>
          </p:nvPr>
        </p:nvSpPr>
        <p:spPr>
          <a:xfrm>
            <a:off x="628650" y="4885441"/>
            <a:ext cx="4909025" cy="155666"/>
          </a:xfrm>
          <a:prstGeom prst="rect">
            <a:avLst/>
          </a:prstGeom>
        </p:spPr>
        <p:txBody>
          <a:bodyPr/>
          <a:lstStyle/>
          <a:p>
            <a:endParaRPr lang="en-US"/>
          </a:p>
        </p:txBody>
      </p:sp>
      <p:sp>
        <p:nvSpPr>
          <p:cNvPr id="9" name="Slide Number Placeholder 8"/>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34513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
        <p:nvSpPr>
          <p:cNvPr id="6" name="Title 1"/>
          <p:cNvSpPr txBox="1">
            <a:spLocks/>
          </p:cNvSpPr>
          <p:nvPr userDrawn="1"/>
        </p:nvSpPr>
        <p:spPr>
          <a:xfrm>
            <a:off x="406581" y="273845"/>
            <a:ext cx="7096625" cy="1072118"/>
          </a:xfrm>
          <a:prstGeom prst="rect">
            <a:avLst/>
          </a:prstGeom>
        </p:spPr>
        <p:txBody>
          <a:bodyPr vert="horz" lIns="68580" tIns="34290" rIns="68580" bIns="34290" rtlCol="0" anchor="t">
            <a:normAutofit/>
          </a:bodyPr>
          <a:lstStyle>
            <a:lvl1pPr algn="l" defTabSz="914400" rtl="0" eaLnBrk="1" latinLnBrk="0" hangingPunct="1">
              <a:lnSpc>
                <a:spcPct val="90000"/>
              </a:lnSpc>
              <a:spcBef>
                <a:spcPct val="0"/>
              </a:spcBef>
              <a:buNone/>
              <a:defRPr sz="4400" b="0" i="0" kern="1200">
                <a:solidFill>
                  <a:schemeClr val="tx1"/>
                </a:solidFill>
                <a:latin typeface="Helvetica Neue Medium" charset="0"/>
                <a:ea typeface="Helvetica Neue Medium" charset="0"/>
                <a:cs typeface="Helvetica Neue Medium" charset="0"/>
              </a:defRPr>
            </a:lvl1pPr>
          </a:lstStyle>
          <a:p>
            <a:endParaRPr lang="en-US" sz="3300" dirty="0"/>
          </a:p>
        </p:txBody>
      </p:sp>
      <p:sp>
        <p:nvSpPr>
          <p:cNvPr id="8" name="Chart Placeholder 7"/>
          <p:cNvSpPr>
            <a:spLocks noGrp="1"/>
          </p:cNvSpPr>
          <p:nvPr>
            <p:ph type="chart" sz="quarter" idx="13"/>
          </p:nvPr>
        </p:nvSpPr>
        <p:spPr>
          <a:xfrm>
            <a:off x="406581" y="1454922"/>
            <a:ext cx="8472500" cy="3038030"/>
          </a:xfrm>
        </p:spPr>
        <p:txBody>
          <a:bodyPr/>
          <a:lstStyle/>
          <a:p>
            <a:r>
              <a:rPr lang="en-US"/>
              <a:t>Click icon to add chart</a:t>
            </a:r>
            <a:endParaRPr lang="en-US" dirty="0"/>
          </a:p>
        </p:txBody>
      </p:sp>
    </p:spTree>
    <p:extLst>
      <p:ext uri="{BB962C8B-B14F-4D97-AF65-F5344CB8AC3E}">
        <p14:creationId xmlns:p14="http://schemas.microsoft.com/office/powerpoint/2010/main" val="2015011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3" name="Footer Placeholder 2"/>
          <p:cNvSpPr>
            <a:spLocks noGrp="1"/>
          </p:cNvSpPr>
          <p:nvPr>
            <p:ph type="ftr" sz="quarter" idx="11"/>
          </p:nvPr>
        </p:nvSpPr>
        <p:spPr>
          <a:xfrm>
            <a:off x="628650" y="4885441"/>
            <a:ext cx="4909025" cy="155666"/>
          </a:xfrm>
          <a:prstGeom prst="rect">
            <a:avLst/>
          </a:prstGeom>
        </p:spPr>
        <p:txBody>
          <a:bodyPr/>
          <a:lstStyle/>
          <a:p>
            <a:endParaRPr lang="en-US"/>
          </a:p>
        </p:txBody>
      </p:sp>
      <p:sp>
        <p:nvSpPr>
          <p:cNvPr id="4" name="Slide Number Placeholder 3"/>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82226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70"/>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71636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70"/>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17041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5"/>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3708185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8" Type="http://schemas.openxmlformats.org/officeDocument/2006/relationships/hyperlink" Target="https://www.hsdl.org/?view&amp;did=794641" TargetMode="External"/><Relationship Id="rId13" Type="http://schemas.openxmlformats.org/officeDocument/2006/relationships/hyperlink" Target="https://in.reuters.com/article/japan-ageing-military-recruits/ageing-japan-military-recruiters-struggle-as-applicant-pool-dries-up-idINKCN1LZ146" TargetMode="External"/><Relationship Id="rId18" Type="http://schemas.openxmlformats.org/officeDocument/2006/relationships/hyperlink" Target="https://heinonline.org/HOL/LandingPage?handle=hein.journals/yaljoina12&amp;div=12&amp;id=&amp;page=" TargetMode="External"/><Relationship Id="rId3" Type="http://schemas.openxmlformats.org/officeDocument/2006/relationships/hyperlink" Target="https://ieeexplore.ieee.org/document/6697830/" TargetMode="External"/><Relationship Id="rId7" Type="http://schemas.openxmlformats.org/officeDocument/2006/relationships/hyperlink" Target="https://ieeexplore.ieee.org/document/7988854/" TargetMode="External"/><Relationship Id="rId12" Type="http://schemas.openxmlformats.org/officeDocument/2006/relationships/hyperlink" Target="https://www.crcpress.com/Artificial-Intelligence-for-Games/Millington-Millington-Funge/p/book/9780123747310" TargetMode="External"/><Relationship Id="rId17" Type="http://schemas.openxmlformats.org/officeDocument/2006/relationships/hyperlink" Target="https://edoras.sdsu.edu/~vinge/misc/singularity.html" TargetMode="External"/><Relationship Id="rId2" Type="http://schemas.openxmlformats.org/officeDocument/2006/relationships/notesSlide" Target="../notesSlides/notesSlide12.xml"/><Relationship Id="rId16" Type="http://schemas.openxmlformats.org/officeDocument/2006/relationships/hyperlink" Target="https://www.tandfonline.com/doi/full/10.1080/00140139.2010.489969" TargetMode="External"/><Relationship Id="rId20" Type="http://schemas.openxmlformats.org/officeDocument/2006/relationships/hyperlink" Target="https://www.youtube.com/watch?v=Rc2k6G8LuqY" TargetMode="External"/><Relationship Id="rId1" Type="http://schemas.openxmlformats.org/officeDocument/2006/relationships/slideLayout" Target="../slideLayouts/slideLayout6.xml"/><Relationship Id="rId6" Type="http://schemas.openxmlformats.org/officeDocument/2006/relationships/hyperlink" Target="http://www.nationaldefensemagazine.org/articles/2018/9/13/defense-department-struggles-to-define-autonomy" TargetMode="External"/><Relationship Id="rId11" Type="http://schemas.openxmlformats.org/officeDocument/2006/relationships/hyperlink" Target="https://www.independent.co.uk/news/science/stephen-hawking-transcendence-looks-at-the-implications-of-artificial-intelligence-but-are-we-taking-9313474.html" TargetMode="External"/><Relationship Id="rId5" Type="http://schemas.openxmlformats.org/officeDocument/2006/relationships/hyperlink" Target="https://www.tandfonline.com/doi/abs/10.1080/1463922X.2017.1315750" TargetMode="External"/><Relationship Id="rId15" Type="http://schemas.openxmlformats.org/officeDocument/2006/relationships/hyperlink" Target="https://books.google.com/books?hl=de&amp;lr=&amp;id=sjMsDwAAQBAJ&amp;oi=fnd&amp;pg=PT7&amp;dq=Army+of+None&amp;ots=T8z0gGG0IW&amp;sig=nIZIAWaqnNoPhMiFCTqo5gdNHeY#v=onepage&amp;q=Army%20of%20None&amp;f=false" TargetMode="External"/><Relationship Id="rId10" Type="http://schemas.openxmlformats.org/officeDocument/2006/relationships/hyperlink" Target="http://journals.sagepub.com/doi/10.1177/0018720816681350" TargetMode="External"/><Relationship Id="rId19" Type="http://schemas.openxmlformats.org/officeDocument/2006/relationships/hyperlink" Target="http://journals.sagepub.com/doi/abs/10.1177/1046878106289089" TargetMode="External"/><Relationship Id="rId4" Type="http://schemas.openxmlformats.org/officeDocument/2006/relationships/hyperlink" Target="https://www.tandfonline.com/doi/abs/10.1080/1463922X.2017.1397229" TargetMode="External"/><Relationship Id="rId9" Type="http://schemas.openxmlformats.org/officeDocument/2006/relationships/hyperlink" Target="https://link.springer.com/chapter/10.1007/978-3-319-60384-1_29" TargetMode="External"/><Relationship Id="rId14" Type="http://schemas.openxmlformats.org/officeDocument/2006/relationships/hyperlink" Target="https://ieeexplore.ieee.org/document/8396747/"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hyperlink" Target="file:///C:\Users\Ugur\OneDrive\Studium%20UCF\GitHub\project_template\Project%20Review%20and%20Feedback\Video%201%20-%20%20X-47B%20Completes%20First%20Carrier-based%20Arrested%20Landing.mp4"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file:///C:\Users\Ugur\OneDrive\Studium%20UCF\GitHub\project_template\Project%20Review%20and%20Feedback\Video%202%20-%20ArmA%203%20-%20UCAV%20Landing%20Sim.mp4"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hyperlink" Target="file:///C:\Users\Ugur\OneDrive\Studium%20UCF\GitHub\project_template\Project%20Review%20and%20Feedback\Video%203%20-%20ArmA%203%20-%20semi-autonomous.mp4" TargetMode="External"/><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hyperlink" Target="file:///C:\Users\Ugur\OneDrive\Studium%20UCF\GitHub\project_template\Project%20Review%20and%20Feedback\Video%204%20-%20ArmA%203%20-%20supervised%20autonomous.mp4"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B6B9219A-C8BC-4437-9DAA-E756482D3A32}"/>
              </a:ext>
            </a:extLst>
          </p:cNvPr>
          <p:cNvPicPr>
            <a:picLocks noChangeAspect="1"/>
          </p:cNvPicPr>
          <p:nvPr/>
        </p:nvPicPr>
        <p:blipFill rotWithShape="1">
          <a:blip r:embed="rId3"/>
          <a:srcRect l="3556" r="1" b="1"/>
          <a:stretch/>
        </p:blipFill>
        <p:spPr>
          <a:xfrm>
            <a:off x="20" y="10"/>
            <a:ext cx="9143980" cy="5143490"/>
          </a:xfrm>
          <a:prstGeom prst="rect">
            <a:avLst/>
          </a:prstGeom>
        </p:spPr>
      </p:pic>
      <p:sp>
        <p:nvSpPr>
          <p:cNvPr id="30" name="Rectangle 13">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990106"/>
            <a:ext cx="9144000" cy="552413"/>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 y="3872868"/>
            <a:ext cx="8916556" cy="813431"/>
          </a:xfrm>
        </p:spPr>
        <p:txBody>
          <a:bodyPr vert="horz" lIns="91440" tIns="45720" rIns="91440" bIns="45720" rtlCol="0" anchor="ctr">
            <a:normAutofit/>
          </a:bodyPr>
          <a:lstStyle/>
          <a:p>
            <a:pPr defTabSz="914400"/>
            <a:r>
              <a:rPr lang="en-US" sz="1700" b="1" dirty="0">
                <a:solidFill>
                  <a:schemeClr val="tx1">
                    <a:lumMod val="85000"/>
                    <a:lumOff val="15000"/>
                  </a:schemeClr>
                </a:solidFill>
                <a:latin typeface="+mj-lt"/>
                <a:ea typeface="+mj-ea"/>
                <a:cs typeface="+mj-cs"/>
              </a:rPr>
              <a:t>IDS 6916 – Simulation Research Methods &amp; Practicum - </a:t>
            </a:r>
            <a:r>
              <a:rPr lang="de-DE" sz="1700" b="1" dirty="0">
                <a:solidFill>
                  <a:schemeClr val="tx1">
                    <a:lumMod val="85000"/>
                    <a:lumOff val="15000"/>
                  </a:schemeClr>
                </a:solidFill>
                <a:latin typeface="+mj-lt"/>
                <a:ea typeface="+mj-ea"/>
                <a:cs typeface="+mj-cs"/>
              </a:rPr>
              <a:t>PROJECT REVIEW AND FEEDBACK</a:t>
            </a:r>
            <a:br>
              <a:rPr lang="en-US" sz="1700" b="1" dirty="0">
                <a:solidFill>
                  <a:schemeClr val="tx1">
                    <a:lumMod val="85000"/>
                    <a:lumOff val="15000"/>
                  </a:schemeClr>
                </a:solidFill>
                <a:latin typeface="+mj-lt"/>
                <a:ea typeface="+mj-ea"/>
                <a:cs typeface="+mj-cs"/>
              </a:rPr>
            </a:br>
            <a:r>
              <a:rPr lang="en-US" sz="1700" b="1" dirty="0">
                <a:solidFill>
                  <a:schemeClr val="tx1">
                    <a:lumMod val="85000"/>
                    <a:lumOff val="15000"/>
                  </a:schemeClr>
                </a:solidFill>
                <a:latin typeface="+mj-lt"/>
                <a:ea typeface="+mj-ea"/>
                <a:cs typeface="+mj-cs"/>
                <a:sym typeface="Times New Roman"/>
              </a:rPr>
              <a:t>CABRERA, Roberto &amp; UYSAL, Ugur - </a:t>
            </a:r>
            <a:r>
              <a:rPr lang="en-US" sz="1800" b="1" dirty="0">
                <a:solidFill>
                  <a:srgbClr val="FFCA29"/>
                </a:solidFill>
                <a:latin typeface="Helvetica" charset="0"/>
                <a:cs typeface="Helvetica" charset="0"/>
              </a:rPr>
              <a:t>HUMAN-ASSISTED WEAPON SYSTEMS</a:t>
            </a:r>
          </a:p>
        </p:txBody>
      </p:sp>
      <p:cxnSp>
        <p:nvCxnSpPr>
          <p:cNvPr id="31" name="Straight Connector 15">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931487"/>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17">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601139"/>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10" name="Textfeld 9">
            <a:extLst>
              <a:ext uri="{FF2B5EF4-FFF2-40B4-BE49-F238E27FC236}">
                <a16:creationId xmlns:a16="http://schemas.microsoft.com/office/drawing/2014/main" id="{3B32E61C-F9C9-4382-A0F4-4CAD1D628635}"/>
              </a:ext>
            </a:extLst>
          </p:cNvPr>
          <p:cNvSpPr txBox="1"/>
          <p:nvPr/>
        </p:nvSpPr>
        <p:spPr>
          <a:xfrm>
            <a:off x="1" y="4850607"/>
            <a:ext cx="1906292" cy="276999"/>
          </a:xfrm>
          <a:prstGeom prst="rect">
            <a:avLst/>
          </a:prstGeom>
          <a:noFill/>
        </p:spPr>
        <p:txBody>
          <a:bodyPr wrap="square" rtlCol="0">
            <a:spAutoFit/>
          </a:bodyPr>
          <a:lstStyle/>
          <a:p>
            <a:r>
              <a:rPr lang="en-US" sz="1200" dirty="0"/>
              <a:t>ArmA 3 in game screenshot</a:t>
            </a:r>
          </a:p>
        </p:txBody>
      </p:sp>
    </p:spTree>
    <p:extLst>
      <p:ext uri="{BB962C8B-B14F-4D97-AF65-F5344CB8AC3E}">
        <p14:creationId xmlns:p14="http://schemas.microsoft.com/office/powerpoint/2010/main" val="1844144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Early results Hypothesis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487156"/>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b="1" dirty="0">
                <a:solidFill>
                  <a:srgbClr val="FFCA29"/>
                </a:solidFill>
                <a:latin typeface="Helvetica" charset="0"/>
                <a:cs typeface="Helvetica" charset="0"/>
              </a:rPr>
              <a:t>Hypothesis 1:</a:t>
            </a:r>
            <a:r>
              <a:rPr lang="en-US" dirty="0"/>
              <a:t> Unmanned Systems can be operated autonomously with the same reliability as Human-operated once in a virtual military scenario.</a:t>
            </a:r>
          </a:p>
          <a:p>
            <a:pPr marL="0" indent="0">
              <a:buNone/>
            </a:pPr>
            <a:r>
              <a:rPr lang="en-US" sz="1800" dirty="0"/>
              <a:t>After analyzing early results, there is evidence that there is no significant difference between the results of experiment A and B. That means unmanned Systems can be operated autonomously with the same reliability as Human-operated once in a ArmA 3-based virtual military scenario.</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4257864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11</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Plan of attack for the rest of the semester</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487156"/>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b="1" dirty="0">
                <a:solidFill>
                  <a:srgbClr val="FFCA29"/>
                </a:solidFill>
                <a:latin typeface="Helvetica" charset="0"/>
                <a:cs typeface="Helvetica" charset="0"/>
              </a:rPr>
              <a:t>Midterm presentation 10/30/2018</a:t>
            </a:r>
          </a:p>
          <a:p>
            <a:pPr marL="0" indent="0">
              <a:lnSpc>
                <a:spcPct val="100000"/>
              </a:lnSpc>
              <a:spcBef>
                <a:spcPts val="0"/>
              </a:spcBef>
              <a:buNone/>
              <a:defRPr/>
            </a:pPr>
            <a:endParaRPr lang="en-US" b="1" dirty="0">
              <a:solidFill>
                <a:srgbClr val="FFCA29"/>
              </a:solidFill>
              <a:latin typeface="Helvetica" charset="0"/>
              <a:cs typeface="Helvetica" charset="0"/>
            </a:endParaRPr>
          </a:p>
          <a:p>
            <a:pPr marL="0" indent="0">
              <a:lnSpc>
                <a:spcPct val="100000"/>
              </a:lnSpc>
              <a:spcBef>
                <a:spcPts val="0"/>
              </a:spcBef>
              <a:buNone/>
              <a:defRPr/>
            </a:pPr>
            <a:r>
              <a:rPr lang="en-US" b="1" dirty="0">
                <a:solidFill>
                  <a:srgbClr val="FFCA29"/>
                </a:solidFill>
                <a:latin typeface="Helvetica" charset="0"/>
                <a:cs typeface="Helvetica" charset="0"/>
              </a:rPr>
              <a:t>Final presentation 12/04/2018</a:t>
            </a:r>
          </a:p>
          <a:p>
            <a:pPr marL="342900" indent="-342900">
              <a:spcBef>
                <a:spcPts val="600"/>
              </a:spcBef>
            </a:pPr>
            <a:r>
              <a:rPr lang="de-DE" sz="1800" dirty="0"/>
              <a:t>Research Methodologie </a:t>
            </a:r>
            <a:r>
              <a:rPr lang="de-DE" sz="1800" dirty="0" err="1"/>
              <a:t>finalized</a:t>
            </a:r>
            <a:r>
              <a:rPr lang="de-DE" sz="1800" dirty="0"/>
              <a:t> NLT 11/29/2018</a:t>
            </a:r>
          </a:p>
          <a:p>
            <a:pPr marL="342900" indent="-342900">
              <a:spcBef>
                <a:spcPts val="600"/>
              </a:spcBef>
            </a:pPr>
            <a:r>
              <a:rPr lang="de-DE" sz="1800" dirty="0"/>
              <a:t>Qualitative Research </a:t>
            </a:r>
            <a:r>
              <a:rPr lang="en-US" sz="1800" dirty="0"/>
              <a:t>finalized</a:t>
            </a:r>
            <a:r>
              <a:rPr lang="de-DE" sz="1800" dirty="0"/>
              <a:t> NLT 11/24/2018</a:t>
            </a:r>
          </a:p>
          <a:p>
            <a:pPr marL="342900" indent="-342900">
              <a:spcBef>
                <a:spcPts val="600"/>
              </a:spcBef>
            </a:pPr>
            <a:r>
              <a:rPr lang="de-DE" sz="1800" dirty="0"/>
              <a:t>Quantitative Research </a:t>
            </a:r>
            <a:r>
              <a:rPr lang="de-DE" sz="1800" dirty="0" err="1"/>
              <a:t>finalized</a:t>
            </a:r>
            <a:r>
              <a:rPr lang="de-DE" sz="1800" dirty="0"/>
              <a:t> NLT 11/24/2018</a:t>
            </a:r>
          </a:p>
          <a:p>
            <a:pPr marL="685800" lvl="1" indent="-342900">
              <a:spcBef>
                <a:spcPts val="600"/>
              </a:spcBef>
            </a:pPr>
            <a:r>
              <a:rPr lang="en-US" sz="1600" b="1" dirty="0">
                <a:solidFill>
                  <a:srgbClr val="FFCA29"/>
                </a:solidFill>
                <a:latin typeface="Helvetica" charset="0"/>
                <a:cs typeface="Helvetica" charset="0"/>
              </a:rPr>
              <a:t>Hypothesis 1: </a:t>
            </a:r>
            <a:r>
              <a:rPr lang="de-DE" sz="1600" dirty="0"/>
              <a:t>NLT 11/11/2018</a:t>
            </a:r>
          </a:p>
          <a:p>
            <a:pPr marL="685800" lvl="1" indent="-342900">
              <a:spcBef>
                <a:spcPts val="600"/>
              </a:spcBef>
            </a:pPr>
            <a:r>
              <a:rPr lang="en-US" sz="1600" b="1" dirty="0">
                <a:solidFill>
                  <a:srgbClr val="FFCA29"/>
                </a:solidFill>
                <a:latin typeface="Helvetica" charset="0"/>
                <a:cs typeface="Helvetica" charset="0"/>
              </a:rPr>
              <a:t>Hypothesis 2: </a:t>
            </a:r>
            <a:r>
              <a:rPr lang="de-DE" sz="1600" dirty="0"/>
              <a:t>NLT 11/18/2018</a:t>
            </a:r>
          </a:p>
          <a:p>
            <a:pPr marL="685800" lvl="1" indent="-342900">
              <a:spcBef>
                <a:spcPts val="600"/>
              </a:spcBef>
            </a:pPr>
            <a:r>
              <a:rPr lang="en-US" sz="1600" b="1" dirty="0">
                <a:solidFill>
                  <a:srgbClr val="FFCA29"/>
                </a:solidFill>
                <a:latin typeface="Helvetica" charset="0"/>
                <a:cs typeface="Helvetica" charset="0"/>
              </a:rPr>
              <a:t>Hypothesis 3: </a:t>
            </a:r>
            <a:r>
              <a:rPr lang="de-DE" sz="1600" dirty="0"/>
              <a:t>NLT 11/24/2018</a:t>
            </a:r>
            <a:endParaRPr lang="de-DE" sz="1500" dirty="0"/>
          </a:p>
          <a:p>
            <a:pPr marL="342900" indent="-342900">
              <a:spcBef>
                <a:spcPts val="600"/>
              </a:spcBef>
            </a:pPr>
            <a:r>
              <a:rPr lang="de-DE" sz="1800" dirty="0"/>
              <a:t>GitHub </a:t>
            </a:r>
            <a:r>
              <a:rPr lang="en-US" sz="1800" dirty="0"/>
              <a:t>documentary</a:t>
            </a:r>
            <a:r>
              <a:rPr lang="de-DE" sz="1800" dirty="0"/>
              <a:t> </a:t>
            </a:r>
            <a:r>
              <a:rPr lang="de-DE" sz="1800" dirty="0" err="1"/>
              <a:t>finalized</a:t>
            </a:r>
            <a:r>
              <a:rPr lang="de-DE" sz="1800" dirty="0"/>
              <a:t> NLT 12/03/2018  </a:t>
            </a:r>
            <a:r>
              <a:rPr lang="de-DE" sz="2000" dirty="0">
                <a:solidFill>
                  <a:schemeClr val="dk1"/>
                </a:solidFill>
                <a:latin typeface="Times"/>
                <a:cs typeface="Times"/>
              </a:rPr>
              <a:t>NLT 12/03/2018</a:t>
            </a: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376611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12</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References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8" y="798163"/>
            <a:ext cx="8570733" cy="383455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buNone/>
            </a:pPr>
            <a:r>
              <a:rPr lang="en-US" sz="70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Chen, J. Y., &amp; Barnes, M. J. (2014). Human–agent teaming for multirobot control: A review of human factors issues. IEEE Transactions on Human-Machine Systems, 44(1), 13-29.</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Chen, J. Y. (2018). Human-autonomy teaming in military settings. Theoretical Issues in Ergonomics Science, 19(3), 255-258.</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Chen, J. Y., </a:t>
            </a:r>
            <a:r>
              <a:rPr lang="en-US" sz="70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Lakhmani</a:t>
            </a:r>
            <a:r>
              <a:rPr lang="en-US" sz="70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S. G., </a:t>
            </a:r>
            <a:r>
              <a:rPr lang="en-US" sz="70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Stowers</a:t>
            </a:r>
            <a:r>
              <a:rPr lang="en-US" sz="70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K., </a:t>
            </a:r>
            <a:r>
              <a:rPr lang="en-US" sz="70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Selkowitz</a:t>
            </a:r>
            <a:r>
              <a:rPr lang="en-US" sz="70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 R., Wright, J. L., &amp; Barnes, M. (2018). Situation awareness-based agent transparency and human-autonomy teaming effectiveness. Theoretical issues in ergonomics science, 19(3), 259-282.</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err="1">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Chesebrough</a:t>
            </a:r>
            <a:r>
              <a:rPr lang="en-US" sz="700" dirty="0">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D., &amp; Dooley, M. (2018, September 13). Defense Department Struggles to Define Autonomy. Retrieved from http://www.nationaldefensemagazine.org/articles/2018/9/13/defense-department-struggles-to-define-autonomy</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de </a:t>
            </a:r>
            <a:r>
              <a:rPr lang="en-US" sz="700" dirty="0" err="1">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Boisboissel</a:t>
            </a:r>
            <a:r>
              <a:rPr lang="en-US" sz="700" dirty="0">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 G. (2017). Is it sensible to grant autonomous decision-making to military robots of the future?. In Military Technologies (ICMT), 2017 International Conference on (pp. 738-742). IEEE.</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Defense Science Board. 2016. Defense Science Board Summer Study on Autonomy. Washington, </a:t>
            </a:r>
            <a:r>
              <a:rPr lang="en-US" sz="700" dirty="0" err="1">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DC:Under</a:t>
            </a:r>
            <a:r>
              <a:rPr lang="en-US" sz="70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Secretary of Defense.</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err="1">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Endsley</a:t>
            </a:r>
            <a:r>
              <a:rPr lang="en-US" sz="70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M. R. (2017). From here to autonomy: lessons learned from human–automation research. Human factors, 59(1), 5-27.</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Demir M., McNeese N.J., Cooke N.J. (2018) Team Synchrony in Human-Autonomy Teaming. In: Chen J. (eds) Advances in Human Factors in Robots and Unmanned Systems. AHFE 2017. Advances in Intelligent Systems and Computing, vol 595. Springer, Cham</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Hawking, S. (2014). Transcendence looks at the implications of artificial intelligence—but are we taking AI seriously enough? The Independent.</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Millington, I., &amp; </a:t>
            </a:r>
            <a:r>
              <a:rPr lang="en-US" sz="700" dirty="0" err="1">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Funge</a:t>
            </a:r>
            <a:r>
              <a:rPr lang="en-US" sz="700" dirty="0">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J. (2009). Artificial intelligence for games. CRC Press.</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a:latin typeface="Times New Roman" panose="02020603050405020304" pitchFamily="18" charset="0"/>
                <a:cs typeface="Times New Roman" panose="02020603050405020304" pitchFamily="18" charset="0"/>
                <a:hlinkClick r:id="rId13">
                  <a:extLst>
                    <a:ext uri="{A12FA001-AC4F-418D-AE19-62706E023703}">
                      <ahyp:hlinkClr xmlns:ahyp="http://schemas.microsoft.com/office/drawing/2018/hyperlinkcolor" val="tx"/>
                    </a:ext>
                  </a:extLst>
                </a:hlinkClick>
              </a:rPr>
              <a:t>Reuters (2018, September 19). Ageing Japan: Military recruiters struggle as applicant pool dries up. Retrieved from https://in.reuters.com/article/japan-ageing-military-recruits/ageing-japan-military-recruiters-struggle-as-applicant-pool-dries-up-idINKCN1LZ146</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err="1">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Sadraey</a:t>
            </a:r>
            <a:r>
              <a:rPr lang="en-US" sz="70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M. H. (2018). Manned-unmanned aircraft teaming. In 2018 IEEE Aerospace Conference (pp. 1-12). IEEE.</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err="1">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Scharre</a:t>
            </a:r>
            <a:r>
              <a:rPr lang="en-US" sz="700" dirty="0">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 P. (2018). Army of None: Autonomous Weapons and the Future of War. WW Norton &amp; Company.</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Squire, P. N., &amp; Parasuraman, R. (2010). Effects of automation and task load on task switching during human supervision of multiple semi-autonomous robots in a dynamic environment. Ergonomics, 53(8), 951-961.</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err="1">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Vinge</a:t>
            </a:r>
            <a:r>
              <a:rPr lang="en-US" sz="700" dirty="0">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V. (1993). The coming technological singularity: How to survive in the post-human era.</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Warren, A., &amp; </a:t>
            </a:r>
            <a:r>
              <a:rPr lang="en-US" sz="700" dirty="0" err="1">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Hillas</a:t>
            </a:r>
            <a:r>
              <a:rPr lang="en-US" sz="70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 A. (2017). Lethal Autonomous Weapons Systems: Adapting to the Future Unmanned Warfare and Unaccountable Robots. Yale J. Int'l </a:t>
            </a:r>
            <a:r>
              <a:rPr lang="en-US" sz="700" dirty="0" err="1">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Aff</a:t>
            </a:r>
            <a:r>
              <a:rPr lang="en-US" sz="70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 12, 71.</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Yilmaz, L., </a:t>
            </a:r>
            <a:r>
              <a:rPr lang="en-US" sz="700" dirty="0" err="1">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Ören</a:t>
            </a:r>
            <a:r>
              <a:rPr lang="en-US" sz="70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T., &amp; </a:t>
            </a:r>
            <a:r>
              <a:rPr lang="en-US" sz="700" dirty="0" err="1">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Aghaee</a:t>
            </a:r>
            <a:r>
              <a:rPr lang="en-US" sz="70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N. G. (2006). Intelligent agents, simulation, and gaming. Simulation &amp; Gaming, 37(3), 339-349.</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Youtube</a:t>
            </a:r>
            <a:r>
              <a:rPr lang="en-US" sz="70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(2013, July 10). X-47B Completes First Carrier-based Arrested Landing. Retrieved from https://www.youtube.com/watch?v=Rc2k6G8LuqY</a:t>
            </a:r>
            <a:endParaRPr lang="en-US" sz="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5581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38244" cy="5143500"/>
          </a:xfrm>
          <a:prstGeom prst="rect">
            <a:avLst/>
          </a:prstGeom>
        </p:spPr>
      </p:pic>
      <p:sp>
        <p:nvSpPr>
          <p:cNvPr id="2" name="Title 1"/>
          <p:cNvSpPr>
            <a:spLocks noGrp="1"/>
          </p:cNvSpPr>
          <p:nvPr>
            <p:ph type="ctrTitle"/>
          </p:nvPr>
        </p:nvSpPr>
        <p:spPr>
          <a:xfrm>
            <a:off x="4710693" y="2062702"/>
            <a:ext cx="4182098" cy="509048"/>
          </a:xfrm>
        </p:spPr>
        <p:txBody>
          <a:bodyPr>
            <a:noAutofit/>
          </a:bodyPr>
          <a:lstStyle/>
          <a:p>
            <a:pPr algn="r"/>
            <a:r>
              <a:rPr lang="en-US" sz="2700" b="1" dirty="0">
                <a:latin typeface="Helvetica" charset="0"/>
                <a:ea typeface="Helvetica" charset="0"/>
                <a:cs typeface="Helvetica" charset="0"/>
              </a:rPr>
              <a:t>Questions?</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Tree>
    <p:extLst>
      <p:ext uri="{BB962C8B-B14F-4D97-AF65-F5344CB8AC3E}">
        <p14:creationId xmlns:p14="http://schemas.microsoft.com/office/powerpoint/2010/main" val="13086404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14</a:t>
            </a:fld>
            <a:endParaRPr lang="en-US" dirty="0"/>
          </a:p>
        </p:txBody>
      </p:sp>
      <p:sp>
        <p:nvSpPr>
          <p:cNvPr id="13" name="Chart Placeholder 12"/>
          <p:cNvSpPr>
            <a:spLocks noGrp="1"/>
          </p:cNvSpPr>
          <p:nvPr>
            <p:ph type="chart" sz="quarter" idx="13"/>
          </p:nvPr>
        </p:nvSpPr>
        <p:spPr>
          <a:xfrm>
            <a:off x="331596" y="1454921"/>
            <a:ext cx="7898003" cy="3137175"/>
          </a:xfrm>
        </p:spPr>
      </p:sp>
      <p:sp>
        <p:nvSpPr>
          <p:cNvPr id="2" name="Title 1"/>
          <p:cNvSpPr>
            <a:spLocks noGrp="1"/>
          </p:cNvSpPr>
          <p:nvPr>
            <p:ph type="title" idx="4294967295"/>
          </p:nvPr>
        </p:nvSpPr>
        <p:spPr>
          <a:xfrm>
            <a:off x="301450" y="273844"/>
            <a:ext cx="6199833" cy="1071563"/>
          </a:xfrm>
        </p:spPr>
        <p:txBody>
          <a:bodyPr anchor="t">
            <a:noAutofit/>
          </a:bodyPr>
          <a:lstStyle/>
          <a:p>
            <a:r>
              <a:rPr lang="en-US" sz="3200" b="1" dirty="0">
                <a:latin typeface="Helvetica" charset="0"/>
                <a:ea typeface="Helvetica" charset="0"/>
                <a:cs typeface="Helvetica" charset="0"/>
              </a:rPr>
              <a:t>This slide has something to show regarding </a:t>
            </a:r>
            <a:r>
              <a:rPr lang="en-US" sz="3200" b="1" dirty="0">
                <a:solidFill>
                  <a:srgbClr val="FFCA29"/>
                </a:solidFill>
                <a:latin typeface="Helvetica" charset="0"/>
                <a:ea typeface="Helvetica" charset="0"/>
                <a:cs typeface="Helvetica" charset="0"/>
              </a:rPr>
              <a:t>data</a:t>
            </a:r>
            <a:r>
              <a:rPr lang="en-US" sz="3200" b="1" dirty="0">
                <a:latin typeface="Helvetica" charset="0"/>
                <a:ea typeface="Helvetica" charset="0"/>
                <a:cs typeface="Helvetica" charset="0"/>
              </a:rPr>
              <a:t>.</a:t>
            </a:r>
          </a:p>
        </p:txBody>
      </p:sp>
    </p:spTree>
    <p:extLst>
      <p:ext uri="{BB962C8B-B14F-4D97-AF65-F5344CB8AC3E}">
        <p14:creationId xmlns:p14="http://schemas.microsoft.com/office/powerpoint/2010/main" val="9328998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91403" y="263797"/>
            <a:ext cx="5878285" cy="994172"/>
          </a:xfrm>
        </p:spPr>
        <p:txBody>
          <a:bodyPr>
            <a:normAutofit/>
          </a:bodyPr>
          <a:lstStyle/>
          <a:p>
            <a:r>
              <a:rPr lang="en-US" sz="3200" b="1" dirty="0">
                <a:latin typeface="Helvetica" charset="0"/>
                <a:ea typeface="Helvetica" charset="0"/>
                <a:cs typeface="Helvetica" charset="0"/>
              </a:rPr>
              <a:t>How about a table, a picture, or </a:t>
            </a:r>
            <a:r>
              <a:rPr lang="en-US" sz="3200" b="1" dirty="0">
                <a:solidFill>
                  <a:srgbClr val="FFCA29"/>
                </a:solidFill>
                <a:latin typeface="Helvetica" charset="0"/>
                <a:ea typeface="Helvetica" charset="0"/>
                <a:cs typeface="Helvetica" charset="0"/>
              </a:rPr>
              <a:t>graphic </a:t>
            </a:r>
            <a:r>
              <a:rPr lang="en-US" sz="3200" b="1" dirty="0">
                <a:latin typeface="Helvetica" charset="0"/>
                <a:ea typeface="Helvetica" charset="0"/>
                <a:cs typeface="Helvetica" charset="0"/>
              </a:rPr>
              <a:t>– insert below.</a:t>
            </a:r>
          </a:p>
        </p:txBody>
      </p:sp>
      <p:sp>
        <p:nvSpPr>
          <p:cNvPr id="3" name="Content Placeholder 2"/>
          <p:cNvSpPr>
            <a:spLocks noGrp="1"/>
          </p:cNvSpPr>
          <p:nvPr>
            <p:ph idx="1"/>
          </p:nvPr>
        </p:nvSpPr>
        <p:spPr>
          <a:xfrm>
            <a:off x="371789" y="1487156"/>
            <a:ext cx="7837714" cy="3145566"/>
          </a:xfrm>
        </p:spPr>
        <p:txBody>
          <a:bodyPr/>
          <a:lstStyle/>
          <a:p>
            <a:pPr marL="0" indent="0">
              <a:lnSpc>
                <a:spcPct val="100000"/>
              </a:lnSpc>
              <a:spcBef>
                <a:spcPts val="0"/>
              </a:spcBef>
              <a:buNone/>
              <a:defRPr/>
            </a:pPr>
            <a:endParaRPr lang="en-US" dirty="0"/>
          </a:p>
        </p:txBody>
      </p:sp>
    </p:spTree>
    <p:extLst>
      <p:ext uri="{BB962C8B-B14F-4D97-AF65-F5344CB8AC3E}">
        <p14:creationId xmlns:p14="http://schemas.microsoft.com/office/powerpoint/2010/main" val="47717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56863" y="273844"/>
            <a:ext cx="3852915" cy="1002297"/>
          </a:xfrm>
        </p:spPr>
        <p:txBody>
          <a:bodyPr anchor="t">
            <a:noAutofit/>
          </a:bodyPr>
          <a:lstStyle/>
          <a:p>
            <a:r>
              <a:rPr lang="en-US" sz="3200" b="1" dirty="0">
                <a:latin typeface="Helvetica" charset="0"/>
                <a:ea typeface="Helvetica" charset="0"/>
                <a:cs typeface="Helvetica" charset="0"/>
              </a:rPr>
              <a:t>Need to include a </a:t>
            </a:r>
            <a:r>
              <a:rPr lang="en-US" sz="3200" b="1" dirty="0">
                <a:solidFill>
                  <a:srgbClr val="FFCA29"/>
                </a:solidFill>
                <a:latin typeface="Helvetica" charset="0"/>
                <a:ea typeface="Helvetica" charset="0"/>
                <a:cs typeface="Helvetica" charset="0"/>
              </a:rPr>
              <a:t>photo and text</a:t>
            </a:r>
            <a:r>
              <a:rPr lang="en-US" sz="3200" b="1" dirty="0">
                <a:latin typeface="Helvetica" charset="0"/>
                <a:ea typeface="Helvetica" charset="0"/>
                <a:cs typeface="Helvetica" charset="0"/>
              </a:rPr>
              <a:t>?</a:t>
            </a:r>
          </a:p>
        </p:txBody>
      </p:sp>
      <p:sp>
        <p:nvSpPr>
          <p:cNvPr id="4" name="Vertical Text Placeholder 3"/>
          <p:cNvSpPr>
            <a:spLocks noGrp="1"/>
          </p:cNvSpPr>
          <p:nvPr>
            <p:ph type="body" orient="vert" idx="1"/>
          </p:nvPr>
        </p:nvSpPr>
        <p:spPr>
          <a:xfrm rot="16200000">
            <a:off x="823962" y="964640"/>
            <a:ext cx="3175285" cy="4139920"/>
          </a:xfrm>
        </p:spPr>
        <p:txBody>
          <a:bodyPr/>
          <a:lstStyle/>
          <a:p>
            <a:endParaRPr lang="en-US" dirty="0"/>
          </a:p>
        </p:txBody>
      </p:sp>
      <p:sp>
        <p:nvSpPr>
          <p:cNvPr id="5" name="Slide Number Placeholder 4"/>
          <p:cNvSpPr>
            <a:spLocks noGrp="1"/>
          </p:cNvSpPr>
          <p:nvPr>
            <p:ph type="sldNum" sz="quarter" idx="12"/>
          </p:nvPr>
        </p:nvSpPr>
        <p:spPr/>
        <p:txBody>
          <a:bodyPr/>
          <a:lstStyle/>
          <a:p>
            <a:fld id="{D0B5CDF8-54D5-6043-A52E-76818AC5EAB8}" type="slidenum">
              <a:rPr lang="en-US" smtClean="0"/>
              <a:t>16</a:t>
            </a:fld>
            <a:endParaRPr lang="en-US"/>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1723" y="1066817"/>
            <a:ext cx="4472277" cy="2795173"/>
          </a:xfrm>
          <a:prstGeom prst="rect">
            <a:avLst/>
          </a:prstGeom>
        </p:spPr>
      </p:pic>
    </p:spTree>
    <p:extLst>
      <p:ext uri="{BB962C8B-B14F-4D97-AF65-F5344CB8AC3E}">
        <p14:creationId xmlns:p14="http://schemas.microsoft.com/office/powerpoint/2010/main" val="162631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451" y="273845"/>
            <a:ext cx="5928868" cy="1575052"/>
          </a:xfrm>
        </p:spPr>
        <p:txBody>
          <a:bodyPr anchor="t">
            <a:noAutofit/>
          </a:bodyPr>
          <a:lstStyle/>
          <a:p>
            <a:r>
              <a:rPr lang="en-US" sz="2900" b="1" dirty="0">
                <a:latin typeface="Helvetica" charset="0"/>
                <a:cs typeface="Helvetica" charset="0"/>
              </a:rPr>
              <a:t>Recent breakthroughs in the field of </a:t>
            </a:r>
            <a:r>
              <a:rPr lang="en-US" sz="2900" b="1" dirty="0">
                <a:solidFill>
                  <a:srgbClr val="FFCA29"/>
                </a:solidFill>
                <a:latin typeface="Helvetica" charset="0"/>
                <a:cs typeface="Helvetica" charset="0"/>
              </a:rPr>
              <a:t>Artificial Intelligence </a:t>
            </a:r>
            <a:r>
              <a:rPr lang="en-US" sz="2900" b="1" dirty="0">
                <a:latin typeface="Helvetica" charset="0"/>
                <a:cs typeface="Helvetica" charset="0"/>
              </a:rPr>
              <a:t>and </a:t>
            </a:r>
            <a:r>
              <a:rPr lang="en-US" sz="2900" b="1" dirty="0">
                <a:solidFill>
                  <a:srgbClr val="FFCA29"/>
                </a:solidFill>
                <a:latin typeface="Helvetica" charset="0"/>
                <a:cs typeface="Helvetica" charset="0"/>
              </a:rPr>
              <a:t>Unmanned Systems </a:t>
            </a:r>
            <a:r>
              <a:rPr lang="en-US" sz="2900" b="1" dirty="0">
                <a:latin typeface="Helvetica" charset="0"/>
                <a:cs typeface="Helvetica" charset="0"/>
              </a:rPr>
              <a:t>provide new uses for military operations.</a:t>
            </a:r>
          </a:p>
        </p:txBody>
      </p:sp>
      <p:sp>
        <p:nvSpPr>
          <p:cNvPr id="5" name="Slide Number Placeholder 4"/>
          <p:cNvSpPr>
            <a:spLocks noGrp="1"/>
          </p:cNvSpPr>
          <p:nvPr>
            <p:ph type="sldNum" sz="quarter" idx="12"/>
          </p:nvPr>
        </p:nvSpPr>
        <p:spPr>
          <a:xfrm>
            <a:off x="25582" y="4820537"/>
            <a:ext cx="338628" cy="210906"/>
          </a:xfrm>
        </p:spPr>
        <p:txBody>
          <a:bodyPr/>
          <a:lstStyle/>
          <a:p>
            <a:fld id="{D0B5CDF8-54D5-6043-A52E-76818AC5EAB8}" type="slidenum">
              <a:rPr lang="en-US" smtClean="0"/>
              <a:t>2</a:t>
            </a:fld>
            <a:endParaRPr lang="en-US" dirty="0"/>
          </a:p>
        </p:txBody>
      </p:sp>
      <p:sp>
        <p:nvSpPr>
          <p:cNvPr id="3" name="Rechteck 2">
            <a:extLst>
              <a:ext uri="{FF2B5EF4-FFF2-40B4-BE49-F238E27FC236}">
                <a16:creationId xmlns:a16="http://schemas.microsoft.com/office/drawing/2014/main" id="{548EA5F7-457D-4490-BE99-DE4C32B3CD2B}"/>
              </a:ext>
            </a:extLst>
          </p:cNvPr>
          <p:cNvSpPr/>
          <p:nvPr/>
        </p:nvSpPr>
        <p:spPr>
          <a:xfrm>
            <a:off x="824318" y="2384801"/>
            <a:ext cx="7374285" cy="923330"/>
          </a:xfrm>
          <a:prstGeom prst="rect">
            <a:avLst/>
          </a:prstGeom>
        </p:spPr>
        <p:txBody>
          <a:bodyPr wrap="square">
            <a:spAutoFit/>
          </a:bodyPr>
          <a:lstStyle/>
          <a:p>
            <a:r>
              <a:rPr lang="en-US" b="1" dirty="0">
                <a:solidFill>
                  <a:srgbClr val="FFCA29"/>
                </a:solidFill>
                <a:latin typeface="Helvetica" charset="0"/>
                <a:ea typeface="Helvetica" charset="0"/>
                <a:cs typeface="Helvetica" charset="0"/>
              </a:rPr>
              <a:t>Video 1</a:t>
            </a:r>
            <a:r>
              <a:rPr lang="en-US" b="1" dirty="0">
                <a:solidFill>
                  <a:srgbClr val="FFCA29"/>
                </a:solidFill>
                <a:latin typeface="Helvetica" charset="0"/>
                <a:cs typeface="Helvetica" charset="0"/>
              </a:rPr>
              <a:t>: </a:t>
            </a:r>
            <a:r>
              <a:rPr lang="en-US" dirty="0">
                <a:latin typeface="Helvetica Neue" charset="0"/>
                <a:sym typeface="Calibri"/>
                <a:hlinkClick r:id="rId3" action="ppaction://hlinkfile">
                  <a:extLst>
                    <a:ext uri="{A12FA001-AC4F-418D-AE19-62706E023703}">
                      <ahyp:hlinkClr xmlns:ahyp="http://schemas.microsoft.com/office/drawing/2018/hyperlinkcolor" val="tx"/>
                    </a:ext>
                  </a:extLst>
                </a:hlinkClick>
              </a:rPr>
              <a:t>X-47B Completes First Carrier-based Arrested Landing</a:t>
            </a:r>
            <a:endParaRPr lang="en-US" dirty="0">
              <a:latin typeface="Helvetica Neue" charset="0"/>
              <a:sym typeface="Calibri"/>
            </a:endParaRPr>
          </a:p>
          <a:p>
            <a:r>
              <a:rPr lang="en-US" dirty="0">
                <a:latin typeface="Helvetica Neue" charset="0"/>
              </a:rPr>
              <a:t> </a:t>
            </a:r>
            <a:endParaRPr lang="en-US" b="1" dirty="0">
              <a:solidFill>
                <a:srgbClr val="FFCA29"/>
              </a:solidFill>
              <a:latin typeface="Helvetica" charset="0"/>
              <a:cs typeface="Helvetica" charset="0"/>
            </a:endParaRPr>
          </a:p>
          <a:p>
            <a:r>
              <a:rPr lang="en-US" b="1" dirty="0">
                <a:solidFill>
                  <a:srgbClr val="FFCA29"/>
                </a:solidFill>
                <a:latin typeface="Helvetica" charset="0"/>
                <a:cs typeface="Helvetica" charset="0"/>
              </a:rPr>
              <a:t>Video 2: </a:t>
            </a:r>
            <a:r>
              <a:rPr lang="de-DE" dirty="0">
                <a:latin typeface="Helvetica Neue" charset="0"/>
                <a:hlinkClick r:id="rId4" action="ppaction://hlinkfile">
                  <a:extLst>
                    <a:ext uri="{A12FA001-AC4F-418D-AE19-62706E023703}">
                      <ahyp:hlinkClr xmlns:ahyp="http://schemas.microsoft.com/office/drawing/2018/hyperlinkcolor" val="tx"/>
                    </a:ext>
                  </a:extLst>
                </a:hlinkClick>
              </a:rPr>
              <a:t>UCAV „Sentinel“ </a:t>
            </a:r>
            <a:r>
              <a:rPr lang="en-US" dirty="0">
                <a:latin typeface="Helvetica Neue" charset="0"/>
                <a:sym typeface="Calibri"/>
                <a:hlinkClick r:id="rId4" action="ppaction://hlinkfile">
                  <a:extLst>
                    <a:ext uri="{A12FA001-AC4F-418D-AE19-62706E023703}">
                      <ahyp:hlinkClr xmlns:ahyp="http://schemas.microsoft.com/office/drawing/2018/hyperlinkcolor" val="tx"/>
                    </a:ext>
                  </a:extLst>
                </a:hlinkClick>
              </a:rPr>
              <a:t>Completes Carrier-based Arrested Landing</a:t>
            </a:r>
            <a:endParaRPr lang="en-US" dirty="0"/>
          </a:p>
        </p:txBody>
      </p:sp>
    </p:spTree>
    <p:extLst>
      <p:ext uri="{BB962C8B-B14F-4D97-AF65-F5344CB8AC3E}">
        <p14:creationId xmlns:p14="http://schemas.microsoft.com/office/powerpoint/2010/main" val="8965612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3</a:t>
            </a:fld>
            <a:endParaRPr lang="en-US" dirty="0"/>
          </a:p>
        </p:txBody>
      </p:sp>
      <p:sp>
        <p:nvSpPr>
          <p:cNvPr id="2" name="Title 1"/>
          <p:cNvSpPr>
            <a:spLocks noGrp="1"/>
          </p:cNvSpPr>
          <p:nvPr>
            <p:ph type="title" idx="4294967295"/>
          </p:nvPr>
        </p:nvSpPr>
        <p:spPr>
          <a:xfrm>
            <a:off x="301450" y="273844"/>
            <a:ext cx="6199833" cy="1071563"/>
          </a:xfrm>
        </p:spPr>
        <p:txBody>
          <a:bodyPr anchor="t">
            <a:noAutofit/>
          </a:bodyPr>
          <a:lstStyle/>
          <a:p>
            <a:pPr lvl="0"/>
            <a:r>
              <a:rPr lang="en-US" sz="3200" b="1" dirty="0">
                <a:latin typeface="Helvetica" charset="0"/>
                <a:cs typeface="Helvetica" charset="0"/>
              </a:rPr>
              <a:t>Topic / Purpose Statement</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487156"/>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dirty="0"/>
              <a:t>This study addresses the validity of </a:t>
            </a:r>
            <a:r>
              <a:rPr lang="en-US" b="1" dirty="0">
                <a:solidFill>
                  <a:srgbClr val="FFCA29"/>
                </a:solidFill>
                <a:latin typeface="Helvetica" charset="0"/>
                <a:cs typeface="Helvetica" charset="0"/>
              </a:rPr>
              <a:t>Human-autonomy teaming </a:t>
            </a:r>
            <a:r>
              <a:rPr lang="en-US" dirty="0"/>
              <a:t>on the battlefield in the near future. The purpose of this exploratory research is to create a framework using the military tactical shooter video game </a:t>
            </a:r>
            <a:r>
              <a:rPr lang="en-US" b="1" dirty="0">
                <a:solidFill>
                  <a:srgbClr val="FFCA29"/>
                </a:solidFill>
                <a:latin typeface="Helvetica" charset="0"/>
                <a:cs typeface="Helvetica" charset="0"/>
              </a:rPr>
              <a:t>ArmA 3 </a:t>
            </a:r>
            <a:r>
              <a:rPr lang="en-US" dirty="0"/>
              <a:t>as a modeling and simulation platform to conduct experimentation on </a:t>
            </a:r>
          </a:p>
          <a:p>
            <a:pPr marL="0" indent="0">
              <a:lnSpc>
                <a:spcPct val="100000"/>
              </a:lnSpc>
              <a:spcBef>
                <a:spcPts val="0"/>
              </a:spcBef>
              <a:buNone/>
              <a:defRPr/>
            </a:pPr>
            <a:r>
              <a:rPr lang="en-US" b="1" dirty="0">
                <a:solidFill>
                  <a:srgbClr val="FFCA29"/>
                </a:solidFill>
                <a:latin typeface="Helvetica" charset="0"/>
                <a:cs typeface="Helvetica" charset="0"/>
              </a:rPr>
              <a:t>Human-assisted Weapon systems.</a:t>
            </a:r>
          </a:p>
        </p:txBody>
      </p:sp>
    </p:spTree>
    <p:extLst>
      <p:ext uri="{BB962C8B-B14F-4D97-AF65-F5344CB8AC3E}">
        <p14:creationId xmlns:p14="http://schemas.microsoft.com/office/powerpoint/2010/main" val="31224967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4</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Related works / literature review</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487156"/>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b="1" dirty="0">
                <a:solidFill>
                  <a:srgbClr val="FFCA29"/>
                </a:solidFill>
                <a:latin typeface="Helvetica" charset="0"/>
                <a:cs typeface="Helvetica" charset="0"/>
              </a:rPr>
              <a:t>Breakthroughs in AI and Robotics</a:t>
            </a:r>
          </a:p>
          <a:p>
            <a:pPr>
              <a:lnSpc>
                <a:spcPct val="150000"/>
              </a:lnSpc>
              <a:spcBef>
                <a:spcPts val="0"/>
              </a:spcBef>
              <a:defRPr/>
            </a:pPr>
            <a:r>
              <a:rPr lang="en-US" b="1" dirty="0">
                <a:solidFill>
                  <a:srgbClr val="FFCA29"/>
                </a:solidFill>
                <a:latin typeface="Helvetica" charset="0"/>
                <a:cs typeface="Helvetica" charset="0"/>
              </a:rPr>
              <a:t>Level of autonomy:</a:t>
            </a:r>
          </a:p>
          <a:p>
            <a:pPr lvl="1">
              <a:lnSpc>
                <a:spcPct val="100000"/>
              </a:lnSpc>
              <a:spcBef>
                <a:spcPts val="0"/>
              </a:spcBef>
              <a:defRPr/>
            </a:pPr>
            <a:r>
              <a:rPr lang="en-US" sz="2100" dirty="0"/>
              <a:t>Semi-autonomous (human </a:t>
            </a:r>
            <a:r>
              <a:rPr lang="en-US" sz="2100" b="1" dirty="0">
                <a:solidFill>
                  <a:srgbClr val="FFCA29"/>
                </a:solidFill>
                <a:latin typeface="Helvetica" charset="0"/>
                <a:cs typeface="Helvetica" charset="0"/>
              </a:rPr>
              <a:t>in</a:t>
            </a:r>
            <a:r>
              <a:rPr lang="en-US" sz="2100" dirty="0"/>
              <a:t> the loop)</a:t>
            </a:r>
          </a:p>
          <a:p>
            <a:pPr lvl="1">
              <a:lnSpc>
                <a:spcPct val="100000"/>
              </a:lnSpc>
              <a:spcBef>
                <a:spcPts val="0"/>
              </a:spcBef>
              <a:defRPr/>
            </a:pPr>
            <a:r>
              <a:rPr lang="en-US" sz="2100" dirty="0"/>
              <a:t>Supervised-autonomous (human </a:t>
            </a:r>
            <a:r>
              <a:rPr lang="en-US" sz="2100" b="1" dirty="0">
                <a:solidFill>
                  <a:srgbClr val="FFCA29"/>
                </a:solidFill>
                <a:latin typeface="Helvetica" charset="0"/>
                <a:cs typeface="Helvetica" charset="0"/>
              </a:rPr>
              <a:t>on</a:t>
            </a:r>
            <a:r>
              <a:rPr lang="en-US" sz="2100" dirty="0"/>
              <a:t> the loop)</a:t>
            </a:r>
          </a:p>
          <a:p>
            <a:pPr lvl="1">
              <a:lnSpc>
                <a:spcPct val="100000"/>
              </a:lnSpc>
              <a:spcBef>
                <a:spcPts val="0"/>
              </a:spcBef>
              <a:defRPr/>
            </a:pPr>
            <a:r>
              <a:rPr lang="en-US" sz="2100" dirty="0"/>
              <a:t>Fully-autonomous (human </a:t>
            </a:r>
            <a:r>
              <a:rPr lang="en-US" sz="2100" b="1" dirty="0">
                <a:solidFill>
                  <a:srgbClr val="FFCA29"/>
                </a:solidFill>
                <a:latin typeface="Helvetica" charset="0"/>
                <a:cs typeface="Helvetica" charset="0"/>
              </a:rPr>
              <a:t>out </a:t>
            </a:r>
            <a:r>
              <a:rPr lang="en-US" sz="2100" dirty="0"/>
              <a:t>of the loop)</a:t>
            </a:r>
          </a:p>
          <a:p>
            <a:pPr>
              <a:lnSpc>
                <a:spcPct val="150000"/>
              </a:lnSpc>
              <a:spcBef>
                <a:spcPts val="0"/>
              </a:spcBef>
              <a:defRPr/>
            </a:pPr>
            <a:r>
              <a:rPr lang="en-US" b="1" dirty="0">
                <a:solidFill>
                  <a:srgbClr val="FFCA29"/>
                </a:solidFill>
                <a:latin typeface="Helvetica" charset="0"/>
                <a:cs typeface="Helvetica" charset="0"/>
              </a:rPr>
              <a:t>Military potential of Human-autonomy teaming:</a:t>
            </a:r>
          </a:p>
          <a:p>
            <a:pPr lvl="1">
              <a:lnSpc>
                <a:spcPct val="100000"/>
              </a:lnSpc>
              <a:spcBef>
                <a:spcPts val="0"/>
              </a:spcBef>
              <a:defRPr/>
            </a:pPr>
            <a:r>
              <a:rPr lang="en-US" sz="2100" dirty="0"/>
              <a:t>Reliability of autonomous systems</a:t>
            </a:r>
          </a:p>
          <a:p>
            <a:pPr lvl="1">
              <a:lnSpc>
                <a:spcPct val="100000"/>
              </a:lnSpc>
              <a:spcBef>
                <a:spcPts val="0"/>
              </a:spcBef>
              <a:defRPr/>
            </a:pPr>
            <a:r>
              <a:rPr lang="en-US" sz="2100" dirty="0"/>
              <a:t>Cognitive load of the human supervisor</a:t>
            </a:r>
          </a:p>
          <a:p>
            <a:pPr lvl="1">
              <a:lnSpc>
                <a:spcPct val="100000"/>
              </a:lnSpc>
              <a:spcBef>
                <a:spcPts val="0"/>
              </a:spcBef>
              <a:defRPr/>
            </a:pPr>
            <a:r>
              <a:rPr lang="en-US" sz="2100" dirty="0"/>
              <a:t>Ethical and legal aspects</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959879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5</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Research Method</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487156"/>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dirty="0"/>
              <a:t>We want to use a </a:t>
            </a:r>
            <a:r>
              <a:rPr lang="en-US" b="1" dirty="0">
                <a:solidFill>
                  <a:srgbClr val="FFCA29"/>
                </a:solidFill>
                <a:latin typeface="Helvetica" charset="0"/>
                <a:cs typeface="Helvetica" charset="0"/>
              </a:rPr>
              <a:t>Mixed Methods Approach</a:t>
            </a:r>
            <a:r>
              <a:rPr lang="en-US" dirty="0"/>
              <a:t> to answer the following Research Questions:</a:t>
            </a:r>
          </a:p>
          <a:p>
            <a:pPr>
              <a:lnSpc>
                <a:spcPct val="150000"/>
              </a:lnSpc>
              <a:spcBef>
                <a:spcPts val="0"/>
              </a:spcBef>
              <a:defRPr/>
            </a:pPr>
            <a:r>
              <a:rPr lang="en-US" dirty="0"/>
              <a:t>1st step: </a:t>
            </a:r>
            <a:r>
              <a:rPr lang="en-US" b="1" dirty="0">
                <a:solidFill>
                  <a:srgbClr val="FFCA29"/>
                </a:solidFill>
                <a:latin typeface="Helvetica" charset="0"/>
                <a:cs typeface="Helvetica" charset="0"/>
              </a:rPr>
              <a:t>Qualitative research questions </a:t>
            </a:r>
          </a:p>
          <a:p>
            <a:pPr lvl="1">
              <a:lnSpc>
                <a:spcPct val="100000"/>
              </a:lnSpc>
              <a:spcBef>
                <a:spcPts val="0"/>
              </a:spcBef>
              <a:defRPr/>
            </a:pPr>
            <a:r>
              <a:rPr lang="en-US" sz="2100" dirty="0"/>
              <a:t>Literature review</a:t>
            </a:r>
          </a:p>
          <a:p>
            <a:pPr lvl="1">
              <a:lnSpc>
                <a:spcPct val="100000"/>
              </a:lnSpc>
              <a:spcBef>
                <a:spcPts val="0"/>
              </a:spcBef>
              <a:defRPr/>
            </a:pPr>
            <a:r>
              <a:rPr lang="en-US" sz="2100" dirty="0"/>
              <a:t>Interviews</a:t>
            </a:r>
          </a:p>
          <a:p>
            <a:pPr>
              <a:lnSpc>
                <a:spcPct val="150000"/>
              </a:lnSpc>
              <a:spcBef>
                <a:spcPts val="0"/>
              </a:spcBef>
              <a:defRPr/>
            </a:pPr>
            <a:r>
              <a:rPr lang="en-US" dirty="0"/>
              <a:t>2nd step: </a:t>
            </a:r>
            <a:r>
              <a:rPr lang="en-US" b="1" dirty="0">
                <a:solidFill>
                  <a:srgbClr val="FFCA29"/>
                </a:solidFill>
                <a:latin typeface="Helvetica" charset="0"/>
                <a:cs typeface="Helvetica" charset="0"/>
              </a:rPr>
              <a:t>Quantitative research question </a:t>
            </a:r>
          </a:p>
          <a:p>
            <a:pPr lvl="1">
              <a:lnSpc>
                <a:spcPct val="100000"/>
              </a:lnSpc>
              <a:spcBef>
                <a:spcPts val="0"/>
              </a:spcBef>
              <a:defRPr/>
            </a:pPr>
            <a:r>
              <a:rPr lang="en-US" sz="2100" dirty="0"/>
              <a:t>Simulation experiments using ArmA 3</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347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6</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sym typeface="Times"/>
              </a:rPr>
              <a:t>Qualitative Research Questions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487156"/>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b="1" dirty="0">
                <a:solidFill>
                  <a:srgbClr val="FFCA29"/>
                </a:solidFill>
                <a:latin typeface="Helvetica" charset="0"/>
                <a:cs typeface="Helvetica" charset="0"/>
              </a:rPr>
              <a:t>Central question: </a:t>
            </a:r>
            <a:r>
              <a:rPr lang="en-US" dirty="0"/>
              <a:t>What are the benefits of using human-supervised autonomous systems in a military environment?</a:t>
            </a:r>
          </a:p>
          <a:p>
            <a:pPr marL="0" indent="0">
              <a:buNone/>
            </a:pPr>
            <a:endParaRPr lang="en-US" dirty="0"/>
          </a:p>
          <a:p>
            <a:pPr>
              <a:lnSpc>
                <a:spcPct val="100000"/>
              </a:lnSpc>
              <a:spcBef>
                <a:spcPts val="0"/>
              </a:spcBef>
              <a:defRPr/>
            </a:pPr>
            <a:r>
              <a:rPr lang="en-US" b="1" dirty="0">
                <a:solidFill>
                  <a:srgbClr val="FFCA29"/>
                </a:solidFill>
                <a:latin typeface="Helvetica" charset="0"/>
                <a:cs typeface="Helvetica" charset="0"/>
              </a:rPr>
              <a:t>Subquestion 1:</a:t>
            </a:r>
            <a:r>
              <a:rPr lang="en-US" dirty="0"/>
              <a:t> What is the current status of research on Human-autonomy teaming in the military?</a:t>
            </a:r>
          </a:p>
          <a:p>
            <a:pPr marL="0" indent="0">
              <a:lnSpc>
                <a:spcPct val="100000"/>
              </a:lnSpc>
              <a:spcBef>
                <a:spcPts val="0"/>
              </a:spcBef>
              <a:buNone/>
              <a:defRPr/>
            </a:pPr>
            <a:endParaRPr lang="en-US" dirty="0"/>
          </a:p>
          <a:p>
            <a:pPr>
              <a:lnSpc>
                <a:spcPct val="100000"/>
              </a:lnSpc>
              <a:spcBef>
                <a:spcPts val="0"/>
              </a:spcBef>
              <a:defRPr/>
            </a:pPr>
            <a:r>
              <a:rPr lang="en-US" b="1" dirty="0">
                <a:solidFill>
                  <a:srgbClr val="FFCA29"/>
                </a:solidFill>
                <a:latin typeface="Helvetica" charset="0"/>
                <a:cs typeface="Helvetica" charset="0"/>
              </a:rPr>
              <a:t>Subquestion 2: </a:t>
            </a:r>
            <a:r>
              <a:rPr lang="en-US" dirty="0"/>
              <a:t>How could autonomous systems be integrated into the armed forces, ensuring that legal aspects are adhered to?</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6115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7</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Quantitative Research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487156"/>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en-US" b="1" dirty="0">
                <a:solidFill>
                  <a:srgbClr val="FFCA29"/>
                </a:solidFill>
                <a:latin typeface="Helvetica" charset="0"/>
                <a:cs typeface="Helvetica" charset="0"/>
              </a:rPr>
              <a:t>Central question: </a:t>
            </a:r>
            <a:r>
              <a:rPr lang="en-US" dirty="0"/>
              <a:t>Does the use of autonomous systems have positive effects on military capabilities?</a:t>
            </a:r>
          </a:p>
          <a:p>
            <a:pPr marL="0" indent="0">
              <a:buNone/>
              <a:defRPr/>
            </a:pPr>
            <a:endParaRPr lang="en-US" sz="1200" dirty="0"/>
          </a:p>
          <a:p>
            <a:pPr>
              <a:lnSpc>
                <a:spcPct val="100000"/>
              </a:lnSpc>
              <a:spcBef>
                <a:spcPts val="0"/>
              </a:spcBef>
              <a:defRPr/>
            </a:pPr>
            <a:r>
              <a:rPr lang="en-US" b="1" dirty="0">
                <a:solidFill>
                  <a:srgbClr val="FFCA29"/>
                </a:solidFill>
                <a:latin typeface="Helvetica" charset="0"/>
                <a:cs typeface="Helvetica" charset="0"/>
              </a:rPr>
              <a:t>Hypothesis 1:</a:t>
            </a:r>
            <a:r>
              <a:rPr lang="en-US" dirty="0"/>
              <a:t> Unmanned Systems can be operated autonomously with the same reliability as Human-operated once in a virtual military scenario.</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b="1" dirty="0">
                <a:solidFill>
                  <a:srgbClr val="FFCA29"/>
                </a:solidFill>
                <a:latin typeface="Helvetica" charset="0"/>
                <a:cs typeface="Helvetica" charset="0"/>
              </a:rPr>
              <a:t>Hypothesis 2:</a:t>
            </a:r>
            <a:r>
              <a:rPr lang="en-US" dirty="0"/>
              <a:t> By using autonomous systems, military missions can be conducted with less human personnel.</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b="1" dirty="0">
                <a:solidFill>
                  <a:srgbClr val="FFCA29"/>
                </a:solidFill>
                <a:latin typeface="Helvetica" charset="0"/>
                <a:cs typeface="Helvetica" charset="0"/>
              </a:rPr>
              <a:t>Hypothesis 3:</a:t>
            </a:r>
            <a:r>
              <a:rPr lang="en-US" dirty="0"/>
              <a:t> The use of autonomous systems could extend the range of military operations.</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0860733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8</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Preliminary framework / setup</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487156"/>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Experimental Study Method Plan</a:t>
            </a:r>
            <a:endParaRPr lang="en-US" dirty="0"/>
          </a:p>
          <a:p>
            <a:pPr>
              <a:lnSpc>
                <a:spcPct val="150000"/>
              </a:lnSpc>
              <a:spcBef>
                <a:spcPts val="0"/>
              </a:spcBef>
              <a:defRPr/>
            </a:pPr>
            <a:r>
              <a:rPr lang="de-DE" sz="1800" dirty="0" err="1"/>
              <a:t>Participants</a:t>
            </a:r>
            <a:r>
              <a:rPr lang="de-DE" sz="1800" dirty="0"/>
              <a:t>: Group4</a:t>
            </a:r>
          </a:p>
          <a:p>
            <a:pPr>
              <a:lnSpc>
                <a:spcPct val="150000"/>
              </a:lnSpc>
              <a:spcBef>
                <a:spcPts val="0"/>
              </a:spcBef>
              <a:defRPr/>
            </a:pPr>
            <a:r>
              <a:rPr lang="de-DE" sz="1800" dirty="0"/>
              <a:t>Independent variables (…): </a:t>
            </a:r>
          </a:p>
          <a:p>
            <a:pPr marL="514350" lvl="2">
              <a:lnSpc>
                <a:spcPct val="100000"/>
              </a:lnSpc>
              <a:spcBef>
                <a:spcPts val="0"/>
              </a:spcBef>
              <a:defRPr/>
            </a:pPr>
            <a:r>
              <a:rPr lang="en-US" dirty="0"/>
              <a:t>Level of autonomy {semi-,supervised-, fully-autonomous}</a:t>
            </a:r>
          </a:p>
          <a:p>
            <a:pPr marL="514350" lvl="2">
              <a:lnSpc>
                <a:spcPct val="100000"/>
              </a:lnSpc>
              <a:spcBef>
                <a:spcPts val="0"/>
              </a:spcBef>
              <a:defRPr/>
            </a:pPr>
            <a:r>
              <a:rPr lang="en-US" dirty="0"/>
              <a:t>Amount of targets {1..n}</a:t>
            </a:r>
          </a:p>
          <a:p>
            <a:pPr marL="514350" lvl="2">
              <a:lnSpc>
                <a:spcPct val="100000"/>
              </a:lnSpc>
              <a:spcBef>
                <a:spcPts val="0"/>
              </a:spcBef>
              <a:defRPr/>
            </a:pPr>
            <a:r>
              <a:rPr lang="en-US" dirty="0"/>
              <a:t>Complexity of </a:t>
            </a:r>
            <a:r>
              <a:rPr lang="en-US" dirty="0" err="1"/>
              <a:t>Szenario</a:t>
            </a:r>
            <a:r>
              <a:rPr lang="en-US" dirty="0"/>
              <a:t> {low, middle, high}</a:t>
            </a:r>
          </a:p>
          <a:p>
            <a:pPr marL="171450" lvl="1">
              <a:lnSpc>
                <a:spcPct val="150000"/>
              </a:lnSpc>
              <a:spcBef>
                <a:spcPts val="0"/>
              </a:spcBef>
              <a:defRPr/>
            </a:pPr>
            <a:r>
              <a:rPr lang="de-DE" dirty="0" err="1"/>
              <a:t>Dependent</a:t>
            </a:r>
            <a:r>
              <a:rPr lang="de-DE" dirty="0"/>
              <a:t> variables (…):</a:t>
            </a:r>
          </a:p>
          <a:p>
            <a:pPr marL="514350" lvl="2">
              <a:lnSpc>
                <a:spcPct val="100000"/>
              </a:lnSpc>
              <a:spcBef>
                <a:spcPts val="0"/>
              </a:spcBef>
              <a:defRPr/>
            </a:pPr>
            <a:r>
              <a:rPr lang="de-DE" dirty="0" err="1"/>
              <a:t>Percentage</a:t>
            </a:r>
            <a:r>
              <a:rPr lang="de-DE" dirty="0"/>
              <a:t> </a:t>
            </a:r>
            <a:r>
              <a:rPr lang="de-DE" dirty="0" err="1"/>
              <a:t>of</a:t>
            </a:r>
            <a:r>
              <a:rPr lang="de-DE" dirty="0"/>
              <a:t> </a:t>
            </a:r>
            <a:r>
              <a:rPr lang="de-DE" dirty="0" err="1"/>
              <a:t>destroyed</a:t>
            </a:r>
            <a:r>
              <a:rPr lang="de-DE" dirty="0"/>
              <a:t> </a:t>
            </a:r>
            <a:r>
              <a:rPr lang="de-DE" dirty="0" err="1"/>
              <a:t>targets</a:t>
            </a:r>
            <a:endParaRPr lang="de-DE" dirty="0"/>
          </a:p>
          <a:p>
            <a:pPr marL="514350" lvl="2">
              <a:lnSpc>
                <a:spcPct val="100000"/>
              </a:lnSpc>
              <a:spcBef>
                <a:spcPts val="0"/>
              </a:spcBef>
              <a:defRPr/>
            </a:pPr>
            <a:r>
              <a:rPr lang="de-DE" dirty="0"/>
              <a:t>Mission Time</a:t>
            </a:r>
          </a:p>
          <a:p>
            <a:pPr marL="514350" lvl="2">
              <a:lnSpc>
                <a:spcPct val="100000"/>
              </a:lnSpc>
              <a:spcBef>
                <a:spcPts val="0"/>
              </a:spcBef>
              <a:defRPr/>
            </a:pPr>
            <a:r>
              <a:rPr lang="en-US" dirty="0"/>
              <a:t>Perception of the cognitive workload of the human operator</a:t>
            </a:r>
          </a:p>
          <a:p>
            <a:pPr marL="171450" lvl="1">
              <a:lnSpc>
                <a:spcPct val="150000"/>
              </a:lnSpc>
              <a:spcBef>
                <a:spcPts val="0"/>
              </a:spcBef>
              <a:defRPr/>
            </a:pPr>
            <a:r>
              <a:rPr lang="de-DE" dirty="0"/>
              <a:t>Instrumentation and Materials: </a:t>
            </a:r>
            <a:r>
              <a:rPr lang="en-US" dirty="0"/>
              <a:t>Military tactical shooter video game</a:t>
            </a:r>
            <a:r>
              <a:rPr lang="de-DE" dirty="0"/>
              <a:t> </a:t>
            </a:r>
            <a:r>
              <a:rPr lang="de-DE" dirty="0" err="1"/>
              <a:t>ArmA</a:t>
            </a:r>
            <a:r>
              <a:rPr lang="de-DE" dirty="0"/>
              <a:t> 3</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3856286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9</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Preliminary framework / setup</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487156"/>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Experimental </a:t>
            </a:r>
            <a:r>
              <a:rPr lang="de-DE" b="1" dirty="0" err="1">
                <a:solidFill>
                  <a:srgbClr val="FFCA29"/>
                </a:solidFill>
                <a:latin typeface="Helvetica" charset="0"/>
                <a:cs typeface="Helvetica" charset="0"/>
              </a:rPr>
              <a:t>Procedures</a:t>
            </a:r>
            <a:r>
              <a:rPr lang="de-DE" b="1" dirty="0">
                <a:solidFill>
                  <a:srgbClr val="FFCA29"/>
                </a:solidFill>
                <a:latin typeface="Helvetica" charset="0"/>
                <a:cs typeface="Helvetica" charset="0"/>
              </a:rPr>
              <a:t> Hypothesis 1:</a:t>
            </a:r>
            <a:endParaRPr lang="en-US" b="1" dirty="0">
              <a:solidFill>
                <a:srgbClr val="FFCA29"/>
              </a:solidFill>
              <a:latin typeface="Helvetica" charset="0"/>
              <a:cs typeface="Helvetica" charset="0"/>
            </a:endParaRPr>
          </a:p>
          <a:p>
            <a:pPr marL="342900" indent="-342900">
              <a:lnSpc>
                <a:spcPct val="100000"/>
              </a:lnSpc>
              <a:buAutoNum type="arabicPeriod"/>
            </a:pPr>
            <a:r>
              <a:rPr lang="en-US" sz="1800" dirty="0"/>
              <a:t>Setting up the Scenario according to independent variables</a:t>
            </a:r>
          </a:p>
          <a:p>
            <a:pPr marL="0" indent="0">
              <a:lnSpc>
                <a:spcPct val="100000"/>
              </a:lnSpc>
              <a:buNone/>
            </a:pPr>
            <a:endParaRPr lang="en-US" sz="1200" dirty="0"/>
          </a:p>
          <a:p>
            <a:pPr marL="0" indent="0">
              <a:lnSpc>
                <a:spcPct val="100000"/>
              </a:lnSpc>
              <a:buNone/>
            </a:pPr>
            <a:r>
              <a:rPr lang="en-US" sz="1800" dirty="0"/>
              <a:t>2. Conducting simulation experiments and saving results of dependent variables</a:t>
            </a:r>
          </a:p>
          <a:p>
            <a:pPr>
              <a:lnSpc>
                <a:spcPct val="100000"/>
              </a:lnSpc>
            </a:pPr>
            <a:r>
              <a:rPr lang="de-DE" sz="1800" dirty="0"/>
              <a:t>A: </a:t>
            </a:r>
            <a:r>
              <a:rPr lang="de-DE" sz="1800" dirty="0">
                <a:hlinkClick r:id="rId3" action="ppaction://hlinkfile">
                  <a:extLst>
                    <a:ext uri="{A12FA001-AC4F-418D-AE19-62706E023703}">
                      <ahyp:hlinkClr xmlns:ahyp="http://schemas.microsoft.com/office/drawing/2018/hyperlinkcolor" val="tx"/>
                    </a:ext>
                  </a:extLst>
                </a:hlinkClick>
              </a:rPr>
              <a:t>semi-</a:t>
            </a:r>
            <a:r>
              <a:rPr lang="de-DE" sz="1800" dirty="0" err="1">
                <a:hlinkClick r:id="rId3" action="ppaction://hlinkfile">
                  <a:extLst>
                    <a:ext uri="{A12FA001-AC4F-418D-AE19-62706E023703}">
                      <ahyp:hlinkClr xmlns:ahyp="http://schemas.microsoft.com/office/drawing/2018/hyperlinkcolor" val="tx"/>
                    </a:ext>
                  </a:extLst>
                </a:hlinkClick>
              </a:rPr>
              <a:t>autonomous</a:t>
            </a:r>
            <a:r>
              <a:rPr lang="de-DE" sz="1800" dirty="0">
                <a:hlinkClick r:id="rId3" action="ppaction://hlinkfile">
                  <a:extLst>
                    <a:ext uri="{A12FA001-AC4F-418D-AE19-62706E023703}">
                      <ahyp:hlinkClr xmlns:ahyp="http://schemas.microsoft.com/office/drawing/2018/hyperlinkcolor" val="tx"/>
                    </a:ext>
                  </a:extLst>
                </a:hlinkClick>
              </a:rPr>
              <a:t> </a:t>
            </a:r>
            <a:r>
              <a:rPr lang="de-DE" sz="1800" dirty="0" err="1">
                <a:hlinkClick r:id="rId3" action="ppaction://hlinkfile">
                  <a:extLst>
                    <a:ext uri="{A12FA001-AC4F-418D-AE19-62706E023703}">
                      <ahyp:hlinkClr xmlns:ahyp="http://schemas.microsoft.com/office/drawing/2018/hyperlinkcolor" val="tx"/>
                    </a:ext>
                  </a:extLst>
                </a:hlinkClick>
              </a:rPr>
              <a:t>operation</a:t>
            </a:r>
            <a:r>
              <a:rPr lang="de-DE" sz="1800" dirty="0">
                <a:hlinkClick r:id="rId3" action="ppaction://hlinkfile">
                  <a:extLst>
                    <a:ext uri="{A12FA001-AC4F-418D-AE19-62706E023703}">
                      <ahyp:hlinkClr xmlns:ahyp="http://schemas.microsoft.com/office/drawing/2018/hyperlinkcolor" val="tx"/>
                    </a:ext>
                  </a:extLst>
                </a:hlinkClick>
              </a:rPr>
              <a:t> </a:t>
            </a:r>
            <a:r>
              <a:rPr lang="de-DE" sz="1800" dirty="0"/>
              <a:t>(30 </a:t>
            </a:r>
            <a:r>
              <a:rPr lang="de-DE" sz="1800" dirty="0" err="1"/>
              <a:t>runs</a:t>
            </a:r>
            <a:r>
              <a:rPr lang="de-DE" sz="1800" dirty="0"/>
              <a:t>)</a:t>
            </a:r>
          </a:p>
          <a:p>
            <a:pPr>
              <a:lnSpc>
                <a:spcPct val="100000"/>
              </a:lnSpc>
            </a:pPr>
            <a:r>
              <a:rPr lang="de-DE" sz="1800" dirty="0"/>
              <a:t>B: </a:t>
            </a:r>
            <a:r>
              <a:rPr lang="de-DE" sz="1800" dirty="0">
                <a:hlinkClick r:id="rId4" action="ppaction://hlinkfile">
                  <a:extLst>
                    <a:ext uri="{A12FA001-AC4F-418D-AE19-62706E023703}">
                      <ahyp:hlinkClr xmlns:ahyp="http://schemas.microsoft.com/office/drawing/2018/hyperlinkcolor" val="tx"/>
                    </a:ext>
                  </a:extLst>
                </a:hlinkClick>
              </a:rPr>
              <a:t>supervised </a:t>
            </a:r>
            <a:r>
              <a:rPr lang="de-DE" sz="1800" dirty="0" err="1">
                <a:hlinkClick r:id="rId4" action="ppaction://hlinkfile">
                  <a:extLst>
                    <a:ext uri="{A12FA001-AC4F-418D-AE19-62706E023703}">
                      <ahyp:hlinkClr xmlns:ahyp="http://schemas.microsoft.com/office/drawing/2018/hyperlinkcolor" val="tx"/>
                    </a:ext>
                  </a:extLst>
                </a:hlinkClick>
              </a:rPr>
              <a:t>autonomous</a:t>
            </a:r>
            <a:r>
              <a:rPr lang="de-DE" sz="1800" dirty="0">
                <a:hlinkClick r:id="rId4" action="ppaction://hlinkfile">
                  <a:extLst>
                    <a:ext uri="{A12FA001-AC4F-418D-AE19-62706E023703}">
                      <ahyp:hlinkClr xmlns:ahyp="http://schemas.microsoft.com/office/drawing/2018/hyperlinkcolor" val="tx"/>
                    </a:ext>
                  </a:extLst>
                </a:hlinkClick>
              </a:rPr>
              <a:t> </a:t>
            </a:r>
            <a:r>
              <a:rPr lang="de-DE" sz="1800" dirty="0" err="1">
                <a:hlinkClick r:id="rId4" action="ppaction://hlinkfile">
                  <a:extLst>
                    <a:ext uri="{A12FA001-AC4F-418D-AE19-62706E023703}">
                      <ahyp:hlinkClr xmlns:ahyp="http://schemas.microsoft.com/office/drawing/2018/hyperlinkcolor" val="tx"/>
                    </a:ext>
                  </a:extLst>
                </a:hlinkClick>
              </a:rPr>
              <a:t>operation</a:t>
            </a:r>
            <a:r>
              <a:rPr lang="de-DE" sz="1800" dirty="0">
                <a:hlinkClick r:id="rId4" action="ppaction://hlinkfile">
                  <a:extLst>
                    <a:ext uri="{A12FA001-AC4F-418D-AE19-62706E023703}">
                      <ahyp:hlinkClr xmlns:ahyp="http://schemas.microsoft.com/office/drawing/2018/hyperlinkcolor" val="tx"/>
                    </a:ext>
                  </a:extLst>
                </a:hlinkClick>
              </a:rPr>
              <a:t> </a:t>
            </a:r>
            <a:r>
              <a:rPr lang="de-DE" sz="1800" dirty="0"/>
              <a:t>(30 </a:t>
            </a:r>
            <a:r>
              <a:rPr lang="de-DE" sz="1800" dirty="0" err="1"/>
              <a:t>runs</a:t>
            </a:r>
            <a:r>
              <a:rPr lang="de-DE" sz="1800" dirty="0"/>
              <a:t>) </a:t>
            </a:r>
          </a:p>
          <a:p>
            <a:pPr marL="0" indent="0">
              <a:lnSpc>
                <a:spcPct val="100000"/>
              </a:lnSpc>
              <a:buNone/>
            </a:pPr>
            <a:endParaRPr lang="en-US" sz="1200" dirty="0">
              <a:latin typeface="Times New Roman" panose="02020603050405020304" pitchFamily="18" charset="0"/>
              <a:cs typeface="Times New Roman" panose="02020603050405020304" pitchFamily="18" charset="0"/>
            </a:endParaRPr>
          </a:p>
          <a:p>
            <a:pPr marL="0" indent="0">
              <a:buNone/>
            </a:pPr>
            <a:r>
              <a:rPr lang="en-US" sz="1800" dirty="0"/>
              <a:t>3. Statistical analysis of the data using the software "R“ to compare results of the experiments </a:t>
            </a:r>
            <a:r>
              <a:rPr lang="de-DE" sz="18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23385081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D7B9216-7398-604A-B9FD-D1480978F082}" vid="{A9DCC503-974D-6543-8D56-03BC16D15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UCF Brand-Wide Format Powerpoint</Template>
  <TotalTime>0</TotalTime>
  <Words>1258</Words>
  <Application>Microsoft Office PowerPoint</Application>
  <PresentationFormat>Bildschirmpräsentation (16:9)</PresentationFormat>
  <Paragraphs>137</Paragraphs>
  <Slides>16</Slides>
  <Notes>14</Notes>
  <HiddenSlides>3</HiddenSlides>
  <MMClips>0</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16</vt:i4>
      </vt:variant>
    </vt:vector>
  </HeadingPairs>
  <TitlesOfParts>
    <vt:vector size="25" baseType="lpstr">
      <vt:lpstr>Arial</vt:lpstr>
      <vt:lpstr>Calibri</vt:lpstr>
      <vt:lpstr>Calibri Light</vt:lpstr>
      <vt:lpstr>Helvetica</vt:lpstr>
      <vt:lpstr>Helvetica Neue</vt:lpstr>
      <vt:lpstr>Helvetica Neue Medium</vt:lpstr>
      <vt:lpstr>Times</vt:lpstr>
      <vt:lpstr>Times New Roman</vt:lpstr>
      <vt:lpstr>Office Theme</vt:lpstr>
      <vt:lpstr>IDS 6916 – Simulation Research Methods &amp; Practicum - PROJECT REVIEW AND FEEDBACK CABRERA, Roberto &amp; UYSAL, Ugur - HUMAN-ASSISTED WEAPON SYSTEMS</vt:lpstr>
      <vt:lpstr>Recent breakthroughs in the field of Artificial Intelligence and Unmanned Systems provide new uses for military operations.</vt:lpstr>
      <vt:lpstr>Topic / Purpose Statement</vt:lpstr>
      <vt:lpstr>Related works / literature review</vt:lpstr>
      <vt:lpstr>Research Method</vt:lpstr>
      <vt:lpstr>Qualitative Research Questions</vt:lpstr>
      <vt:lpstr>Quantitative Research Question</vt:lpstr>
      <vt:lpstr>Preliminary framework / setup</vt:lpstr>
      <vt:lpstr>Preliminary framework / setup</vt:lpstr>
      <vt:lpstr>Early results Hypothesis 1</vt:lpstr>
      <vt:lpstr>Plan of attack for the rest of the semester</vt:lpstr>
      <vt:lpstr>References</vt:lpstr>
      <vt:lpstr>Questions?</vt:lpstr>
      <vt:lpstr>This slide has something to show regarding data.</vt:lpstr>
      <vt:lpstr>How about a table, a picture, or graphic – insert below.</vt:lpstr>
      <vt:lpstr>Need to include a photo and text?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Title VERSION A</dc:title>
  <dc:creator>Microsoft Office User</dc:creator>
  <cp:lastModifiedBy>Ugur Uysal</cp:lastModifiedBy>
  <cp:revision>21</cp:revision>
  <cp:lastPrinted>2017-11-07T21:20:52Z</cp:lastPrinted>
  <dcterms:created xsi:type="dcterms:W3CDTF">2016-09-13T13:48:42Z</dcterms:created>
  <dcterms:modified xsi:type="dcterms:W3CDTF">2018-10-28T15:06:44Z</dcterms:modified>
</cp:coreProperties>
</file>

<file path=docProps/thumbnail.jpeg>
</file>